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256" r:id="rId2"/>
    <p:sldId id="257" r:id="rId3"/>
    <p:sldId id="298" r:id="rId4"/>
    <p:sldId id="299" r:id="rId5"/>
    <p:sldId id="258" r:id="rId6"/>
    <p:sldId id="259" r:id="rId7"/>
    <p:sldId id="260" r:id="rId8"/>
    <p:sldId id="297" r:id="rId9"/>
    <p:sldId id="300" r:id="rId10"/>
    <p:sldId id="289" r:id="rId11"/>
    <p:sldId id="290" r:id="rId12"/>
    <p:sldId id="291" r:id="rId13"/>
    <p:sldId id="292" r:id="rId14"/>
    <p:sldId id="293" r:id="rId15"/>
    <p:sldId id="264" r:id="rId16"/>
    <p:sldId id="288" r:id="rId17"/>
    <p:sldId id="279" r:id="rId18"/>
    <p:sldId id="295" r:id="rId19"/>
    <p:sldId id="262" r:id="rId20"/>
    <p:sldId id="287" r:id="rId21"/>
    <p:sldId id="263" r:id="rId22"/>
    <p:sldId id="284" r:id="rId23"/>
    <p:sldId id="285" r:id="rId24"/>
    <p:sldId id="277" r:id="rId25"/>
    <p:sldId id="265" r:id="rId26"/>
    <p:sldId id="266" r:id="rId27"/>
    <p:sldId id="294" r:id="rId28"/>
    <p:sldId id="272" r:id="rId29"/>
    <p:sldId id="273" r:id="rId30"/>
    <p:sldId id="278" r:id="rId31"/>
    <p:sldId id="27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&#1040;&#1085;&#1076;&#1088;&#1077;&#1081;\&#1050;&#1086;&#1085;&#1090;&#1072;&#1082;&#1090;&#1099;\&#1040;&#1089;&#1087;&#1080;&#1088;&#1072;&#1085;&#1090;&#1099;\&#1063;&#1077;&#1088;&#1085;&#1086;&#1074;\&#1044;&#1080;&#1089;&#1089;&#1077;&#1088;&#1090;&#1072;&#1094;&#1080;&#1103;_&#1063;&#1077;&#1088;&#1085;&#1086;&#1074;\&#1058;&#1077;&#1086;&#1088;&#1080;&#1103;_&#1054;&#1060;&#1055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F:\&#1040;&#1085;&#1076;&#1088;&#1077;&#1081;\&#1050;&#1086;&#1085;&#1090;&#1072;&#1082;&#1090;&#1099;\&#1040;&#1089;&#1087;&#1080;&#1088;&#1072;&#1085;&#1090;&#1099;\&#1063;&#1077;&#1088;&#1085;&#1086;&#1074;\&#1044;&#1080;&#1089;&#1089;&#1077;&#1088;&#1090;&#1072;&#1094;&#1080;&#1103;_&#1063;&#1077;&#1088;&#1085;&#1086;&#1074;\&#1058;&#1077;&#1086;&#1088;&#1080;&#1103;_&#1054;&#1060;&#1055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G:\&#1043;&#1080;&#1083;&#1100;&#1073;&#1077;&#1088;&#1090;_&#1087;&#1088;&#1086;&#1077;&#1082;&#1094;&#1080;&#1080;\&#1043;&#1080;&#1083;&#1100;&#1073;&#1077;&#1088;&#1090;_&#1086;&#1073;&#1088;&#1072;&#1079;&#1099;_1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F:\&#1040;&#1085;&#1076;&#1088;&#1077;&#1081;\&#1040;&#1089;&#1087;&#1080;&#1088;&#1072;&#1085;&#1090;&#1099;\&#1063;&#1077;&#1088;&#1085;&#1086;&#1074;\&#1044;&#1080;&#1089;&#1089;&#1077;&#1088;&#1090;&#1072;&#1094;&#1080;&#1103;_&#1063;&#1077;&#1088;&#1085;&#1086;&#1074;_2\&#1054;&#1060;&#1055;_&#1089;&#1087;&#1080;&#1088;&#1090;_&#1082;_&#1075;&#1083;&#1072;&#1074;&#1077;_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Люминисцентные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спектры образца</a:t>
            </a:r>
          </a:p>
        </c:rich>
      </c:tx>
    </c:title>
    <c:plotArea>
      <c:layout/>
      <c:lineChart>
        <c:grouping val="standard"/>
        <c:ser>
          <c:idx val="1"/>
          <c:order val="0"/>
          <c:tx>
            <c:v>Спектр_3</c:v>
          </c:tx>
          <c:spPr>
            <a:ln w="6350">
              <a:solidFill>
                <a:srgbClr val="FF0000"/>
              </a:solidFill>
              <a:prstDash val="dash"/>
            </a:ln>
          </c:spPr>
          <c:marker>
            <c:symbol val="none"/>
          </c:marker>
          <c:cat>
            <c:numRef>
              <c:f>'ОС_ГО_ФЛ (наностр)\[Спектры_одного_образца.xlsx]Спектры_одного_образца'!$A$3:$A$2070</c:f>
              <c:numCache>
                <c:formatCode>General</c:formatCode>
                <c:ptCount val="2068"/>
                <c:pt idx="0">
                  <c:v>199.42000000000004</c:v>
                </c:pt>
                <c:pt idx="1">
                  <c:v>199.9</c:v>
                </c:pt>
                <c:pt idx="2">
                  <c:v>200.37</c:v>
                </c:pt>
                <c:pt idx="3">
                  <c:v>200.85000000000022</c:v>
                </c:pt>
                <c:pt idx="4">
                  <c:v>201.33</c:v>
                </c:pt>
                <c:pt idx="5">
                  <c:v>201.8</c:v>
                </c:pt>
                <c:pt idx="6">
                  <c:v>202.28</c:v>
                </c:pt>
                <c:pt idx="7">
                  <c:v>202.76</c:v>
                </c:pt>
                <c:pt idx="8">
                  <c:v>203.23</c:v>
                </c:pt>
                <c:pt idx="9">
                  <c:v>203.70999999999998</c:v>
                </c:pt>
                <c:pt idx="10">
                  <c:v>204.19</c:v>
                </c:pt>
                <c:pt idx="11">
                  <c:v>204.66</c:v>
                </c:pt>
                <c:pt idx="12">
                  <c:v>205.14</c:v>
                </c:pt>
                <c:pt idx="13">
                  <c:v>205.62</c:v>
                </c:pt>
                <c:pt idx="14">
                  <c:v>206.09</c:v>
                </c:pt>
                <c:pt idx="15">
                  <c:v>206.57</c:v>
                </c:pt>
                <c:pt idx="16">
                  <c:v>207.05</c:v>
                </c:pt>
                <c:pt idx="17">
                  <c:v>207.52</c:v>
                </c:pt>
                <c:pt idx="18">
                  <c:v>208</c:v>
                </c:pt>
                <c:pt idx="19">
                  <c:v>208.48000000000022</c:v>
                </c:pt>
                <c:pt idx="20">
                  <c:v>208.95000000000007</c:v>
                </c:pt>
                <c:pt idx="21">
                  <c:v>209.43</c:v>
                </c:pt>
                <c:pt idx="22">
                  <c:v>209.91</c:v>
                </c:pt>
                <c:pt idx="23">
                  <c:v>210.38000000000022</c:v>
                </c:pt>
                <c:pt idx="24">
                  <c:v>210.86</c:v>
                </c:pt>
                <c:pt idx="25">
                  <c:v>211.34</c:v>
                </c:pt>
                <c:pt idx="26">
                  <c:v>211.81</c:v>
                </c:pt>
                <c:pt idx="27">
                  <c:v>212.29</c:v>
                </c:pt>
                <c:pt idx="28">
                  <c:v>212.76</c:v>
                </c:pt>
                <c:pt idx="29">
                  <c:v>213.23999999999998</c:v>
                </c:pt>
                <c:pt idx="30">
                  <c:v>213.72</c:v>
                </c:pt>
                <c:pt idx="31">
                  <c:v>214.19</c:v>
                </c:pt>
                <c:pt idx="32">
                  <c:v>214.67</c:v>
                </c:pt>
                <c:pt idx="33">
                  <c:v>215.14</c:v>
                </c:pt>
                <c:pt idx="34">
                  <c:v>215.62</c:v>
                </c:pt>
                <c:pt idx="35">
                  <c:v>216.1</c:v>
                </c:pt>
                <c:pt idx="36">
                  <c:v>216.57</c:v>
                </c:pt>
                <c:pt idx="37">
                  <c:v>217.05</c:v>
                </c:pt>
                <c:pt idx="38">
                  <c:v>217.53</c:v>
                </c:pt>
                <c:pt idx="39">
                  <c:v>218</c:v>
                </c:pt>
                <c:pt idx="40">
                  <c:v>218.48000000000022</c:v>
                </c:pt>
                <c:pt idx="41">
                  <c:v>218.95000000000007</c:v>
                </c:pt>
                <c:pt idx="42">
                  <c:v>219.43</c:v>
                </c:pt>
                <c:pt idx="43">
                  <c:v>219.9</c:v>
                </c:pt>
                <c:pt idx="44">
                  <c:v>220.38000000000022</c:v>
                </c:pt>
                <c:pt idx="45">
                  <c:v>220.86</c:v>
                </c:pt>
                <c:pt idx="46">
                  <c:v>221.33</c:v>
                </c:pt>
                <c:pt idx="47">
                  <c:v>221.81</c:v>
                </c:pt>
                <c:pt idx="48">
                  <c:v>222.28</c:v>
                </c:pt>
                <c:pt idx="49">
                  <c:v>222.76</c:v>
                </c:pt>
                <c:pt idx="50">
                  <c:v>223.23</c:v>
                </c:pt>
                <c:pt idx="51">
                  <c:v>223.70999999999998</c:v>
                </c:pt>
                <c:pt idx="52">
                  <c:v>224.19</c:v>
                </c:pt>
                <c:pt idx="53">
                  <c:v>224.66</c:v>
                </c:pt>
                <c:pt idx="54">
                  <c:v>225.14</c:v>
                </c:pt>
                <c:pt idx="55">
                  <c:v>225.60999999999999</c:v>
                </c:pt>
                <c:pt idx="56">
                  <c:v>226.09</c:v>
                </c:pt>
                <c:pt idx="57">
                  <c:v>226.56</c:v>
                </c:pt>
                <c:pt idx="58">
                  <c:v>227.04</c:v>
                </c:pt>
                <c:pt idx="59">
                  <c:v>227.51</c:v>
                </c:pt>
                <c:pt idx="60">
                  <c:v>227.99</c:v>
                </c:pt>
                <c:pt idx="61">
                  <c:v>228.46</c:v>
                </c:pt>
                <c:pt idx="62">
                  <c:v>228.94</c:v>
                </c:pt>
                <c:pt idx="63">
                  <c:v>229.42000000000004</c:v>
                </c:pt>
                <c:pt idx="64">
                  <c:v>229.89000000000001</c:v>
                </c:pt>
                <c:pt idx="65">
                  <c:v>230.37</c:v>
                </c:pt>
                <c:pt idx="66">
                  <c:v>230.84</c:v>
                </c:pt>
                <c:pt idx="67">
                  <c:v>231.32000000000022</c:v>
                </c:pt>
                <c:pt idx="68">
                  <c:v>231.79</c:v>
                </c:pt>
                <c:pt idx="69">
                  <c:v>232.26999999999998</c:v>
                </c:pt>
                <c:pt idx="70">
                  <c:v>232.73999999999998</c:v>
                </c:pt>
                <c:pt idx="71">
                  <c:v>233.22</c:v>
                </c:pt>
                <c:pt idx="72">
                  <c:v>233.69</c:v>
                </c:pt>
                <c:pt idx="73">
                  <c:v>234.17</c:v>
                </c:pt>
                <c:pt idx="74">
                  <c:v>234.64</c:v>
                </c:pt>
                <c:pt idx="75">
                  <c:v>235.12</c:v>
                </c:pt>
                <c:pt idx="76">
                  <c:v>235.59</c:v>
                </c:pt>
                <c:pt idx="77">
                  <c:v>236.07</c:v>
                </c:pt>
                <c:pt idx="78">
                  <c:v>236.54</c:v>
                </c:pt>
                <c:pt idx="79">
                  <c:v>237.02</c:v>
                </c:pt>
                <c:pt idx="80">
                  <c:v>237.49</c:v>
                </c:pt>
                <c:pt idx="81">
                  <c:v>237.97</c:v>
                </c:pt>
                <c:pt idx="82">
                  <c:v>238.44</c:v>
                </c:pt>
                <c:pt idx="83">
                  <c:v>238.92000000000004</c:v>
                </c:pt>
                <c:pt idx="84">
                  <c:v>239.39000000000001</c:v>
                </c:pt>
                <c:pt idx="85">
                  <c:v>239.86</c:v>
                </c:pt>
                <c:pt idx="86">
                  <c:v>240.34</c:v>
                </c:pt>
                <c:pt idx="87">
                  <c:v>240.81</c:v>
                </c:pt>
                <c:pt idx="88">
                  <c:v>241.29</c:v>
                </c:pt>
                <c:pt idx="89">
                  <c:v>241.76</c:v>
                </c:pt>
                <c:pt idx="90">
                  <c:v>242.23999999999998</c:v>
                </c:pt>
                <c:pt idx="91">
                  <c:v>242.70999999999998</c:v>
                </c:pt>
                <c:pt idx="92">
                  <c:v>243.19</c:v>
                </c:pt>
                <c:pt idx="93">
                  <c:v>243.66</c:v>
                </c:pt>
                <c:pt idx="94">
                  <c:v>244.14</c:v>
                </c:pt>
                <c:pt idx="95">
                  <c:v>244.60999999999999</c:v>
                </c:pt>
                <c:pt idx="96">
                  <c:v>245.08</c:v>
                </c:pt>
                <c:pt idx="97">
                  <c:v>245.56</c:v>
                </c:pt>
                <c:pt idx="98">
                  <c:v>246.03</c:v>
                </c:pt>
                <c:pt idx="99">
                  <c:v>246.51</c:v>
                </c:pt>
                <c:pt idx="100">
                  <c:v>246.98000000000022</c:v>
                </c:pt>
                <c:pt idx="101">
                  <c:v>247.46</c:v>
                </c:pt>
                <c:pt idx="102">
                  <c:v>247.93</c:v>
                </c:pt>
                <c:pt idx="103">
                  <c:v>248.4</c:v>
                </c:pt>
                <c:pt idx="104">
                  <c:v>248.88000000000022</c:v>
                </c:pt>
                <c:pt idx="105">
                  <c:v>249.35000000000022</c:v>
                </c:pt>
                <c:pt idx="106">
                  <c:v>249.83</c:v>
                </c:pt>
                <c:pt idx="107">
                  <c:v>250.3</c:v>
                </c:pt>
                <c:pt idx="108">
                  <c:v>250.78</c:v>
                </c:pt>
                <c:pt idx="109">
                  <c:v>251.25</c:v>
                </c:pt>
                <c:pt idx="110">
                  <c:v>251.72</c:v>
                </c:pt>
                <c:pt idx="111">
                  <c:v>252.2</c:v>
                </c:pt>
                <c:pt idx="112">
                  <c:v>252.67</c:v>
                </c:pt>
                <c:pt idx="113">
                  <c:v>253.14</c:v>
                </c:pt>
                <c:pt idx="114">
                  <c:v>253.62</c:v>
                </c:pt>
                <c:pt idx="115">
                  <c:v>254.09</c:v>
                </c:pt>
                <c:pt idx="116">
                  <c:v>254.57</c:v>
                </c:pt>
                <c:pt idx="117">
                  <c:v>255.04</c:v>
                </c:pt>
                <c:pt idx="118">
                  <c:v>255.51</c:v>
                </c:pt>
                <c:pt idx="119">
                  <c:v>255.99</c:v>
                </c:pt>
                <c:pt idx="120">
                  <c:v>256.45999999999964</c:v>
                </c:pt>
                <c:pt idx="121">
                  <c:v>256.94</c:v>
                </c:pt>
                <c:pt idx="122">
                  <c:v>257.41000000000003</c:v>
                </c:pt>
                <c:pt idx="123">
                  <c:v>257.88</c:v>
                </c:pt>
                <c:pt idx="124">
                  <c:v>258.36</c:v>
                </c:pt>
                <c:pt idx="125">
                  <c:v>258.83</c:v>
                </c:pt>
                <c:pt idx="126">
                  <c:v>259.3</c:v>
                </c:pt>
                <c:pt idx="127">
                  <c:v>259.77999999999969</c:v>
                </c:pt>
                <c:pt idx="128">
                  <c:v>260.25</c:v>
                </c:pt>
                <c:pt idx="129">
                  <c:v>260.72000000000003</c:v>
                </c:pt>
                <c:pt idx="130">
                  <c:v>261.2</c:v>
                </c:pt>
                <c:pt idx="131">
                  <c:v>261.67</c:v>
                </c:pt>
                <c:pt idx="132">
                  <c:v>262.14000000000038</c:v>
                </c:pt>
                <c:pt idx="133">
                  <c:v>262.62</c:v>
                </c:pt>
                <c:pt idx="134">
                  <c:v>263.08999999999969</c:v>
                </c:pt>
                <c:pt idx="135">
                  <c:v>263.56</c:v>
                </c:pt>
                <c:pt idx="136">
                  <c:v>264.04000000000002</c:v>
                </c:pt>
                <c:pt idx="137">
                  <c:v>264.51</c:v>
                </c:pt>
                <c:pt idx="138">
                  <c:v>264.97999999999956</c:v>
                </c:pt>
                <c:pt idx="139">
                  <c:v>265.45999999999964</c:v>
                </c:pt>
                <c:pt idx="140">
                  <c:v>265.9299999999995</c:v>
                </c:pt>
                <c:pt idx="141">
                  <c:v>266.39999999999969</c:v>
                </c:pt>
                <c:pt idx="142">
                  <c:v>266.88</c:v>
                </c:pt>
                <c:pt idx="143">
                  <c:v>267.35000000000002</c:v>
                </c:pt>
                <c:pt idx="144">
                  <c:v>267.82</c:v>
                </c:pt>
                <c:pt idx="145">
                  <c:v>268.3</c:v>
                </c:pt>
                <c:pt idx="146">
                  <c:v>268.77</c:v>
                </c:pt>
                <c:pt idx="147">
                  <c:v>269.24</c:v>
                </c:pt>
                <c:pt idx="148">
                  <c:v>269.70999999999964</c:v>
                </c:pt>
                <c:pt idx="149">
                  <c:v>270.19</c:v>
                </c:pt>
                <c:pt idx="150">
                  <c:v>270.66000000000008</c:v>
                </c:pt>
                <c:pt idx="151">
                  <c:v>271.13</c:v>
                </c:pt>
                <c:pt idx="152">
                  <c:v>271.61</c:v>
                </c:pt>
                <c:pt idx="153">
                  <c:v>272.08</c:v>
                </c:pt>
                <c:pt idx="154">
                  <c:v>272.55</c:v>
                </c:pt>
                <c:pt idx="155">
                  <c:v>273.02</c:v>
                </c:pt>
                <c:pt idx="156">
                  <c:v>273.5</c:v>
                </c:pt>
                <c:pt idx="157">
                  <c:v>273.97000000000003</c:v>
                </c:pt>
                <c:pt idx="158">
                  <c:v>274.44</c:v>
                </c:pt>
                <c:pt idx="159">
                  <c:v>274.91999999999956</c:v>
                </c:pt>
                <c:pt idx="160">
                  <c:v>275.39</c:v>
                </c:pt>
                <c:pt idx="161">
                  <c:v>275.86</c:v>
                </c:pt>
                <c:pt idx="162">
                  <c:v>276.33</c:v>
                </c:pt>
                <c:pt idx="163">
                  <c:v>276.81</c:v>
                </c:pt>
                <c:pt idx="164">
                  <c:v>277.27999999999969</c:v>
                </c:pt>
                <c:pt idx="165">
                  <c:v>277.75</c:v>
                </c:pt>
                <c:pt idx="166">
                  <c:v>278.22000000000003</c:v>
                </c:pt>
                <c:pt idx="167">
                  <c:v>278.7</c:v>
                </c:pt>
                <c:pt idx="168">
                  <c:v>279.17</c:v>
                </c:pt>
                <c:pt idx="169">
                  <c:v>279.64000000000038</c:v>
                </c:pt>
                <c:pt idx="170">
                  <c:v>280.11</c:v>
                </c:pt>
                <c:pt idx="171">
                  <c:v>280.58</c:v>
                </c:pt>
                <c:pt idx="172">
                  <c:v>281.06</c:v>
                </c:pt>
                <c:pt idx="173">
                  <c:v>281.52999999999969</c:v>
                </c:pt>
                <c:pt idx="174">
                  <c:v>282</c:v>
                </c:pt>
                <c:pt idx="175">
                  <c:v>282.47000000000003</c:v>
                </c:pt>
                <c:pt idx="176">
                  <c:v>282.95</c:v>
                </c:pt>
                <c:pt idx="177">
                  <c:v>283.41999999999956</c:v>
                </c:pt>
                <c:pt idx="178">
                  <c:v>283.89</c:v>
                </c:pt>
                <c:pt idx="179">
                  <c:v>284.36</c:v>
                </c:pt>
                <c:pt idx="180">
                  <c:v>284.83</c:v>
                </c:pt>
                <c:pt idx="181">
                  <c:v>285.31</c:v>
                </c:pt>
                <c:pt idx="182">
                  <c:v>285.77999999999969</c:v>
                </c:pt>
                <c:pt idx="183">
                  <c:v>286.25</c:v>
                </c:pt>
                <c:pt idx="184">
                  <c:v>286.72000000000003</c:v>
                </c:pt>
                <c:pt idx="185">
                  <c:v>287.19</c:v>
                </c:pt>
                <c:pt idx="186">
                  <c:v>287.67</c:v>
                </c:pt>
                <c:pt idx="187">
                  <c:v>288.14000000000038</c:v>
                </c:pt>
                <c:pt idx="188">
                  <c:v>288.61</c:v>
                </c:pt>
                <c:pt idx="189">
                  <c:v>289.08</c:v>
                </c:pt>
                <c:pt idx="190">
                  <c:v>289.55</c:v>
                </c:pt>
                <c:pt idx="191">
                  <c:v>290.02999999999969</c:v>
                </c:pt>
                <c:pt idx="192">
                  <c:v>290.5</c:v>
                </c:pt>
                <c:pt idx="193">
                  <c:v>290.97000000000003</c:v>
                </c:pt>
                <c:pt idx="194">
                  <c:v>291.44</c:v>
                </c:pt>
                <c:pt idx="195">
                  <c:v>291.91000000000003</c:v>
                </c:pt>
                <c:pt idx="196">
                  <c:v>292.38</c:v>
                </c:pt>
                <c:pt idx="197">
                  <c:v>292.86</c:v>
                </c:pt>
                <c:pt idx="198">
                  <c:v>293.33</c:v>
                </c:pt>
                <c:pt idx="199">
                  <c:v>293.8</c:v>
                </c:pt>
                <c:pt idx="200">
                  <c:v>294.27</c:v>
                </c:pt>
                <c:pt idx="201">
                  <c:v>294.74</c:v>
                </c:pt>
                <c:pt idx="202">
                  <c:v>295.20999999999964</c:v>
                </c:pt>
                <c:pt idx="203">
                  <c:v>295.68</c:v>
                </c:pt>
                <c:pt idx="204">
                  <c:v>296.16000000000008</c:v>
                </c:pt>
                <c:pt idx="205">
                  <c:v>296.63</c:v>
                </c:pt>
                <c:pt idx="206">
                  <c:v>297.10000000000002</c:v>
                </c:pt>
                <c:pt idx="207">
                  <c:v>297.57</c:v>
                </c:pt>
                <c:pt idx="208">
                  <c:v>298.04000000000002</c:v>
                </c:pt>
                <c:pt idx="209">
                  <c:v>298.51</c:v>
                </c:pt>
                <c:pt idx="210">
                  <c:v>298.97999999999956</c:v>
                </c:pt>
                <c:pt idx="211">
                  <c:v>299.45</c:v>
                </c:pt>
                <c:pt idx="212">
                  <c:v>299.9299999999995</c:v>
                </c:pt>
                <c:pt idx="213">
                  <c:v>300.39999999999969</c:v>
                </c:pt>
                <c:pt idx="214">
                  <c:v>300.87</c:v>
                </c:pt>
                <c:pt idx="215">
                  <c:v>301.33999999999969</c:v>
                </c:pt>
                <c:pt idx="216">
                  <c:v>301.81</c:v>
                </c:pt>
                <c:pt idx="217">
                  <c:v>302.27999999999969</c:v>
                </c:pt>
                <c:pt idx="218">
                  <c:v>302.75</c:v>
                </c:pt>
                <c:pt idx="219">
                  <c:v>303.22000000000003</c:v>
                </c:pt>
                <c:pt idx="220">
                  <c:v>303.69</c:v>
                </c:pt>
                <c:pt idx="221">
                  <c:v>304.17</c:v>
                </c:pt>
                <c:pt idx="222">
                  <c:v>304.64000000000038</c:v>
                </c:pt>
                <c:pt idx="223">
                  <c:v>305.11</c:v>
                </c:pt>
                <c:pt idx="224">
                  <c:v>305.58</c:v>
                </c:pt>
                <c:pt idx="225">
                  <c:v>306.05</c:v>
                </c:pt>
                <c:pt idx="226">
                  <c:v>306.52</c:v>
                </c:pt>
                <c:pt idx="227">
                  <c:v>306.9899999999995</c:v>
                </c:pt>
                <c:pt idx="228">
                  <c:v>307.45999999999964</c:v>
                </c:pt>
                <c:pt idx="229">
                  <c:v>307.9299999999995</c:v>
                </c:pt>
                <c:pt idx="230">
                  <c:v>308.39999999999969</c:v>
                </c:pt>
                <c:pt idx="231">
                  <c:v>308.87</c:v>
                </c:pt>
                <c:pt idx="232">
                  <c:v>309.33999999999969</c:v>
                </c:pt>
                <c:pt idx="233">
                  <c:v>309.81</c:v>
                </c:pt>
                <c:pt idx="234">
                  <c:v>310.28999999999957</c:v>
                </c:pt>
                <c:pt idx="235">
                  <c:v>310.76</c:v>
                </c:pt>
                <c:pt idx="236">
                  <c:v>311.22999999999956</c:v>
                </c:pt>
                <c:pt idx="237">
                  <c:v>311.7</c:v>
                </c:pt>
                <c:pt idx="238">
                  <c:v>312.17</c:v>
                </c:pt>
                <c:pt idx="239">
                  <c:v>312.64000000000038</c:v>
                </c:pt>
                <c:pt idx="240">
                  <c:v>313.11</c:v>
                </c:pt>
                <c:pt idx="241">
                  <c:v>313.58</c:v>
                </c:pt>
                <c:pt idx="242">
                  <c:v>314.05</c:v>
                </c:pt>
                <c:pt idx="243">
                  <c:v>314.52</c:v>
                </c:pt>
                <c:pt idx="244">
                  <c:v>314.9899999999995</c:v>
                </c:pt>
                <c:pt idx="245">
                  <c:v>315.45999999999964</c:v>
                </c:pt>
                <c:pt idx="246">
                  <c:v>315.9299999999995</c:v>
                </c:pt>
                <c:pt idx="247">
                  <c:v>316.39999999999969</c:v>
                </c:pt>
                <c:pt idx="248">
                  <c:v>316.87</c:v>
                </c:pt>
                <c:pt idx="249">
                  <c:v>317.33999999999969</c:v>
                </c:pt>
                <c:pt idx="250">
                  <c:v>317.81</c:v>
                </c:pt>
                <c:pt idx="251">
                  <c:v>318.27999999999969</c:v>
                </c:pt>
                <c:pt idx="252">
                  <c:v>318.75</c:v>
                </c:pt>
                <c:pt idx="253">
                  <c:v>319.22000000000003</c:v>
                </c:pt>
                <c:pt idx="254">
                  <c:v>319.69</c:v>
                </c:pt>
                <c:pt idx="255">
                  <c:v>320.16000000000008</c:v>
                </c:pt>
                <c:pt idx="256">
                  <c:v>320.63</c:v>
                </c:pt>
                <c:pt idx="257">
                  <c:v>321.10000000000002</c:v>
                </c:pt>
                <c:pt idx="258">
                  <c:v>321.57</c:v>
                </c:pt>
                <c:pt idx="259">
                  <c:v>322.04000000000002</c:v>
                </c:pt>
                <c:pt idx="260">
                  <c:v>322.51</c:v>
                </c:pt>
                <c:pt idx="261">
                  <c:v>322.97999999999956</c:v>
                </c:pt>
                <c:pt idx="262">
                  <c:v>323.45</c:v>
                </c:pt>
                <c:pt idx="263">
                  <c:v>323.91999999999956</c:v>
                </c:pt>
                <c:pt idx="264">
                  <c:v>324.39</c:v>
                </c:pt>
                <c:pt idx="265">
                  <c:v>324.86</c:v>
                </c:pt>
                <c:pt idx="266">
                  <c:v>325.33</c:v>
                </c:pt>
                <c:pt idx="267">
                  <c:v>325.8</c:v>
                </c:pt>
                <c:pt idx="268">
                  <c:v>326.27</c:v>
                </c:pt>
                <c:pt idx="269">
                  <c:v>326.74</c:v>
                </c:pt>
                <c:pt idx="270">
                  <c:v>327.20999999999964</c:v>
                </c:pt>
                <c:pt idx="271">
                  <c:v>327.68</c:v>
                </c:pt>
                <c:pt idx="272">
                  <c:v>328.15000000000032</c:v>
                </c:pt>
                <c:pt idx="273">
                  <c:v>328.62</c:v>
                </c:pt>
                <c:pt idx="274">
                  <c:v>329.09</c:v>
                </c:pt>
                <c:pt idx="275">
                  <c:v>329.55</c:v>
                </c:pt>
                <c:pt idx="276">
                  <c:v>330.02</c:v>
                </c:pt>
                <c:pt idx="277">
                  <c:v>330.4899999999995</c:v>
                </c:pt>
                <c:pt idx="278">
                  <c:v>330.96</c:v>
                </c:pt>
                <c:pt idx="279">
                  <c:v>331.4299999999995</c:v>
                </c:pt>
                <c:pt idx="280">
                  <c:v>331.9</c:v>
                </c:pt>
                <c:pt idx="281">
                  <c:v>332.37</c:v>
                </c:pt>
                <c:pt idx="282">
                  <c:v>332.84000000000032</c:v>
                </c:pt>
                <c:pt idx="283">
                  <c:v>333.31</c:v>
                </c:pt>
                <c:pt idx="284">
                  <c:v>333.78</c:v>
                </c:pt>
                <c:pt idx="285">
                  <c:v>334.25</c:v>
                </c:pt>
                <c:pt idx="286">
                  <c:v>334.71999999999969</c:v>
                </c:pt>
                <c:pt idx="287">
                  <c:v>335.19</c:v>
                </c:pt>
                <c:pt idx="288">
                  <c:v>335.65000000000032</c:v>
                </c:pt>
                <c:pt idx="289">
                  <c:v>336.12</c:v>
                </c:pt>
                <c:pt idx="290">
                  <c:v>336.59</c:v>
                </c:pt>
                <c:pt idx="291">
                  <c:v>337.06</c:v>
                </c:pt>
                <c:pt idx="292">
                  <c:v>337.53</c:v>
                </c:pt>
                <c:pt idx="293">
                  <c:v>338</c:v>
                </c:pt>
                <c:pt idx="294">
                  <c:v>338.46999999999969</c:v>
                </c:pt>
                <c:pt idx="295">
                  <c:v>338.94</c:v>
                </c:pt>
                <c:pt idx="296">
                  <c:v>339.40999999999963</c:v>
                </c:pt>
                <c:pt idx="297">
                  <c:v>339.88</c:v>
                </c:pt>
                <c:pt idx="298">
                  <c:v>340.34000000000032</c:v>
                </c:pt>
                <c:pt idx="299">
                  <c:v>340.81</c:v>
                </c:pt>
                <c:pt idx="300">
                  <c:v>341.28</c:v>
                </c:pt>
                <c:pt idx="301">
                  <c:v>341.75</c:v>
                </c:pt>
                <c:pt idx="302">
                  <c:v>342.21999999999969</c:v>
                </c:pt>
                <c:pt idx="303">
                  <c:v>342.69</c:v>
                </c:pt>
                <c:pt idx="304">
                  <c:v>343.16</c:v>
                </c:pt>
                <c:pt idx="305">
                  <c:v>343.62</c:v>
                </c:pt>
                <c:pt idx="306">
                  <c:v>344.09</c:v>
                </c:pt>
                <c:pt idx="307">
                  <c:v>344.56</c:v>
                </c:pt>
                <c:pt idx="308">
                  <c:v>345.03</c:v>
                </c:pt>
                <c:pt idx="309">
                  <c:v>345.5</c:v>
                </c:pt>
                <c:pt idx="310">
                  <c:v>345.96999999999969</c:v>
                </c:pt>
                <c:pt idx="311">
                  <c:v>346.44</c:v>
                </c:pt>
                <c:pt idx="312">
                  <c:v>346.9</c:v>
                </c:pt>
                <c:pt idx="313">
                  <c:v>347.37</c:v>
                </c:pt>
                <c:pt idx="314">
                  <c:v>347.84000000000032</c:v>
                </c:pt>
                <c:pt idx="315">
                  <c:v>348.31</c:v>
                </c:pt>
                <c:pt idx="316">
                  <c:v>348.78</c:v>
                </c:pt>
                <c:pt idx="317">
                  <c:v>349.25</c:v>
                </c:pt>
                <c:pt idx="318">
                  <c:v>349.71</c:v>
                </c:pt>
                <c:pt idx="319">
                  <c:v>350.18</c:v>
                </c:pt>
                <c:pt idx="320">
                  <c:v>350.65000000000032</c:v>
                </c:pt>
                <c:pt idx="321">
                  <c:v>351.12</c:v>
                </c:pt>
                <c:pt idx="322">
                  <c:v>351.59</c:v>
                </c:pt>
                <c:pt idx="323">
                  <c:v>352.06</c:v>
                </c:pt>
                <c:pt idx="324">
                  <c:v>352.52</c:v>
                </c:pt>
                <c:pt idx="325">
                  <c:v>352.9899999999995</c:v>
                </c:pt>
                <c:pt idx="326">
                  <c:v>353.46</c:v>
                </c:pt>
                <c:pt idx="327">
                  <c:v>353.9299999999995</c:v>
                </c:pt>
                <c:pt idx="328">
                  <c:v>354.4</c:v>
                </c:pt>
                <c:pt idx="329">
                  <c:v>354.86</c:v>
                </c:pt>
                <c:pt idx="330">
                  <c:v>355.33</c:v>
                </c:pt>
                <c:pt idx="331">
                  <c:v>355.8</c:v>
                </c:pt>
                <c:pt idx="332">
                  <c:v>356.27</c:v>
                </c:pt>
                <c:pt idx="333">
                  <c:v>356.72999999999956</c:v>
                </c:pt>
                <c:pt idx="334">
                  <c:v>357.2</c:v>
                </c:pt>
                <c:pt idx="335">
                  <c:v>357.67</c:v>
                </c:pt>
                <c:pt idx="336">
                  <c:v>358.14000000000038</c:v>
                </c:pt>
                <c:pt idx="337">
                  <c:v>358.61</c:v>
                </c:pt>
                <c:pt idx="338">
                  <c:v>359.07</c:v>
                </c:pt>
                <c:pt idx="339">
                  <c:v>359.54</c:v>
                </c:pt>
                <c:pt idx="340">
                  <c:v>360.01</c:v>
                </c:pt>
                <c:pt idx="341">
                  <c:v>360.47999999999956</c:v>
                </c:pt>
                <c:pt idx="342">
                  <c:v>360.94</c:v>
                </c:pt>
                <c:pt idx="343">
                  <c:v>361.40999999999963</c:v>
                </c:pt>
                <c:pt idx="344">
                  <c:v>361.88</c:v>
                </c:pt>
                <c:pt idx="345">
                  <c:v>362.35</c:v>
                </c:pt>
                <c:pt idx="346">
                  <c:v>362.81</c:v>
                </c:pt>
                <c:pt idx="347">
                  <c:v>363.28</c:v>
                </c:pt>
                <c:pt idx="348">
                  <c:v>363.75</c:v>
                </c:pt>
                <c:pt idx="349">
                  <c:v>364.21999999999969</c:v>
                </c:pt>
                <c:pt idx="350">
                  <c:v>364.68</c:v>
                </c:pt>
                <c:pt idx="351">
                  <c:v>365.15000000000032</c:v>
                </c:pt>
                <c:pt idx="352">
                  <c:v>365.62</c:v>
                </c:pt>
                <c:pt idx="353">
                  <c:v>366.09</c:v>
                </c:pt>
                <c:pt idx="354">
                  <c:v>366.55</c:v>
                </c:pt>
                <c:pt idx="355">
                  <c:v>367.02</c:v>
                </c:pt>
                <c:pt idx="356">
                  <c:v>367.4899999999995</c:v>
                </c:pt>
                <c:pt idx="357">
                  <c:v>367.95</c:v>
                </c:pt>
                <c:pt idx="358">
                  <c:v>368.41999999999956</c:v>
                </c:pt>
                <c:pt idx="359">
                  <c:v>368.89</c:v>
                </c:pt>
                <c:pt idx="360">
                  <c:v>369.36</c:v>
                </c:pt>
                <c:pt idx="361">
                  <c:v>369.82</c:v>
                </c:pt>
                <c:pt idx="362">
                  <c:v>370.28999999999957</c:v>
                </c:pt>
                <c:pt idx="363">
                  <c:v>370.76</c:v>
                </c:pt>
                <c:pt idx="364">
                  <c:v>371.21999999999969</c:v>
                </c:pt>
                <c:pt idx="365">
                  <c:v>371.69</c:v>
                </c:pt>
                <c:pt idx="366">
                  <c:v>372.16</c:v>
                </c:pt>
                <c:pt idx="367">
                  <c:v>372.62</c:v>
                </c:pt>
                <c:pt idx="368">
                  <c:v>373.09</c:v>
                </c:pt>
                <c:pt idx="369">
                  <c:v>373.56</c:v>
                </c:pt>
                <c:pt idx="370">
                  <c:v>374.02</c:v>
                </c:pt>
                <c:pt idx="371">
                  <c:v>374.4899999999995</c:v>
                </c:pt>
                <c:pt idx="372">
                  <c:v>374.96</c:v>
                </c:pt>
                <c:pt idx="373">
                  <c:v>375.41999999999956</c:v>
                </c:pt>
                <c:pt idx="374">
                  <c:v>375.89</c:v>
                </c:pt>
                <c:pt idx="375">
                  <c:v>376.36</c:v>
                </c:pt>
                <c:pt idx="376">
                  <c:v>376.82</c:v>
                </c:pt>
                <c:pt idx="377">
                  <c:v>377.28999999999957</c:v>
                </c:pt>
                <c:pt idx="378">
                  <c:v>377.76</c:v>
                </c:pt>
                <c:pt idx="379">
                  <c:v>378.21999999999969</c:v>
                </c:pt>
                <c:pt idx="380">
                  <c:v>378.69</c:v>
                </c:pt>
                <c:pt idx="381">
                  <c:v>379.16</c:v>
                </c:pt>
                <c:pt idx="382">
                  <c:v>379.62</c:v>
                </c:pt>
                <c:pt idx="383">
                  <c:v>380.09</c:v>
                </c:pt>
                <c:pt idx="384">
                  <c:v>380.56</c:v>
                </c:pt>
                <c:pt idx="385">
                  <c:v>381.02</c:v>
                </c:pt>
                <c:pt idx="386">
                  <c:v>381.4899999999995</c:v>
                </c:pt>
                <c:pt idx="387">
                  <c:v>381.96</c:v>
                </c:pt>
                <c:pt idx="388">
                  <c:v>382.41999999999956</c:v>
                </c:pt>
                <c:pt idx="389">
                  <c:v>382.89</c:v>
                </c:pt>
                <c:pt idx="390">
                  <c:v>383.35</c:v>
                </c:pt>
                <c:pt idx="391">
                  <c:v>383.82</c:v>
                </c:pt>
                <c:pt idx="392">
                  <c:v>384.28999999999957</c:v>
                </c:pt>
                <c:pt idx="393">
                  <c:v>384.75</c:v>
                </c:pt>
                <c:pt idx="394">
                  <c:v>385.21999999999969</c:v>
                </c:pt>
                <c:pt idx="395">
                  <c:v>385.69</c:v>
                </c:pt>
                <c:pt idx="396">
                  <c:v>386.15000000000032</c:v>
                </c:pt>
                <c:pt idx="397">
                  <c:v>386.62</c:v>
                </c:pt>
                <c:pt idx="398">
                  <c:v>387.08</c:v>
                </c:pt>
                <c:pt idx="399">
                  <c:v>387.55</c:v>
                </c:pt>
                <c:pt idx="400">
                  <c:v>388.02</c:v>
                </c:pt>
                <c:pt idx="401">
                  <c:v>388.47999999999956</c:v>
                </c:pt>
                <c:pt idx="402">
                  <c:v>388.95</c:v>
                </c:pt>
                <c:pt idx="403">
                  <c:v>389.40999999999963</c:v>
                </c:pt>
                <c:pt idx="404">
                  <c:v>389.88</c:v>
                </c:pt>
                <c:pt idx="405">
                  <c:v>390.34000000000032</c:v>
                </c:pt>
                <c:pt idx="406">
                  <c:v>390.81</c:v>
                </c:pt>
                <c:pt idx="407">
                  <c:v>391.28</c:v>
                </c:pt>
                <c:pt idx="408">
                  <c:v>391.74</c:v>
                </c:pt>
                <c:pt idx="409">
                  <c:v>392.21</c:v>
                </c:pt>
                <c:pt idx="410">
                  <c:v>392.67</c:v>
                </c:pt>
                <c:pt idx="411">
                  <c:v>393.14000000000038</c:v>
                </c:pt>
                <c:pt idx="412">
                  <c:v>393.6</c:v>
                </c:pt>
                <c:pt idx="413">
                  <c:v>394.07</c:v>
                </c:pt>
                <c:pt idx="414">
                  <c:v>394.54</c:v>
                </c:pt>
                <c:pt idx="415">
                  <c:v>395</c:v>
                </c:pt>
                <c:pt idx="416">
                  <c:v>395.46999999999969</c:v>
                </c:pt>
                <c:pt idx="417">
                  <c:v>395.9299999999995</c:v>
                </c:pt>
                <c:pt idx="418">
                  <c:v>396.4</c:v>
                </c:pt>
                <c:pt idx="419">
                  <c:v>396.86</c:v>
                </c:pt>
                <c:pt idx="420">
                  <c:v>397.33</c:v>
                </c:pt>
                <c:pt idx="421">
                  <c:v>397.78999999999957</c:v>
                </c:pt>
                <c:pt idx="422">
                  <c:v>398.26</c:v>
                </c:pt>
                <c:pt idx="423">
                  <c:v>398.71999999999969</c:v>
                </c:pt>
                <c:pt idx="424">
                  <c:v>399.19</c:v>
                </c:pt>
                <c:pt idx="425">
                  <c:v>399.66</c:v>
                </c:pt>
                <c:pt idx="426">
                  <c:v>400.12</c:v>
                </c:pt>
                <c:pt idx="427">
                  <c:v>400.59</c:v>
                </c:pt>
                <c:pt idx="428">
                  <c:v>401.05</c:v>
                </c:pt>
                <c:pt idx="429">
                  <c:v>401.52</c:v>
                </c:pt>
                <c:pt idx="430">
                  <c:v>401.97999999999956</c:v>
                </c:pt>
                <c:pt idx="431">
                  <c:v>402.45</c:v>
                </c:pt>
                <c:pt idx="432">
                  <c:v>402.90999999999963</c:v>
                </c:pt>
                <c:pt idx="433">
                  <c:v>403.38</c:v>
                </c:pt>
                <c:pt idx="434">
                  <c:v>403.84000000000032</c:v>
                </c:pt>
                <c:pt idx="435">
                  <c:v>404.31</c:v>
                </c:pt>
                <c:pt idx="436">
                  <c:v>404.77</c:v>
                </c:pt>
                <c:pt idx="437">
                  <c:v>405.24</c:v>
                </c:pt>
                <c:pt idx="438">
                  <c:v>405.7</c:v>
                </c:pt>
                <c:pt idx="439">
                  <c:v>406.17</c:v>
                </c:pt>
                <c:pt idx="440">
                  <c:v>406.63</c:v>
                </c:pt>
                <c:pt idx="441">
                  <c:v>407.1</c:v>
                </c:pt>
                <c:pt idx="442">
                  <c:v>407.56</c:v>
                </c:pt>
                <c:pt idx="443">
                  <c:v>408.03</c:v>
                </c:pt>
                <c:pt idx="444">
                  <c:v>408.4899999999995</c:v>
                </c:pt>
                <c:pt idx="445">
                  <c:v>408.95</c:v>
                </c:pt>
                <c:pt idx="446">
                  <c:v>409.41999999999956</c:v>
                </c:pt>
                <c:pt idx="447">
                  <c:v>409.88</c:v>
                </c:pt>
                <c:pt idx="448">
                  <c:v>410.35</c:v>
                </c:pt>
                <c:pt idx="449">
                  <c:v>410.81</c:v>
                </c:pt>
                <c:pt idx="450">
                  <c:v>411.28</c:v>
                </c:pt>
                <c:pt idx="451">
                  <c:v>411.74</c:v>
                </c:pt>
                <c:pt idx="452">
                  <c:v>412.21</c:v>
                </c:pt>
                <c:pt idx="453">
                  <c:v>412.67</c:v>
                </c:pt>
                <c:pt idx="454">
                  <c:v>413.14000000000038</c:v>
                </c:pt>
                <c:pt idx="455">
                  <c:v>413.6</c:v>
                </c:pt>
                <c:pt idx="456">
                  <c:v>414.06</c:v>
                </c:pt>
                <c:pt idx="457">
                  <c:v>414.53</c:v>
                </c:pt>
                <c:pt idx="458">
                  <c:v>414.9899999999995</c:v>
                </c:pt>
                <c:pt idx="459">
                  <c:v>415.46</c:v>
                </c:pt>
                <c:pt idx="460">
                  <c:v>415.91999999999956</c:v>
                </c:pt>
                <c:pt idx="461">
                  <c:v>416.39</c:v>
                </c:pt>
                <c:pt idx="462">
                  <c:v>416.85</c:v>
                </c:pt>
                <c:pt idx="463">
                  <c:v>417.31</c:v>
                </c:pt>
                <c:pt idx="464">
                  <c:v>417.78</c:v>
                </c:pt>
                <c:pt idx="465">
                  <c:v>418.24</c:v>
                </c:pt>
                <c:pt idx="466">
                  <c:v>418.71</c:v>
                </c:pt>
                <c:pt idx="467">
                  <c:v>419.17</c:v>
                </c:pt>
                <c:pt idx="468">
                  <c:v>419.63</c:v>
                </c:pt>
                <c:pt idx="469">
                  <c:v>420.1</c:v>
                </c:pt>
                <c:pt idx="470">
                  <c:v>420.56</c:v>
                </c:pt>
                <c:pt idx="471">
                  <c:v>421.03</c:v>
                </c:pt>
                <c:pt idx="472">
                  <c:v>421.4899999999995</c:v>
                </c:pt>
                <c:pt idx="473">
                  <c:v>421.95</c:v>
                </c:pt>
                <c:pt idx="474">
                  <c:v>422.41999999999956</c:v>
                </c:pt>
                <c:pt idx="475">
                  <c:v>422.88</c:v>
                </c:pt>
                <c:pt idx="476">
                  <c:v>423.35</c:v>
                </c:pt>
                <c:pt idx="477">
                  <c:v>423.81</c:v>
                </c:pt>
                <c:pt idx="478">
                  <c:v>424.27</c:v>
                </c:pt>
                <c:pt idx="479">
                  <c:v>424.74</c:v>
                </c:pt>
                <c:pt idx="480">
                  <c:v>425.2</c:v>
                </c:pt>
                <c:pt idx="481">
                  <c:v>425.67</c:v>
                </c:pt>
                <c:pt idx="482">
                  <c:v>426.13</c:v>
                </c:pt>
                <c:pt idx="483">
                  <c:v>426.59</c:v>
                </c:pt>
                <c:pt idx="484">
                  <c:v>427.06</c:v>
                </c:pt>
                <c:pt idx="485">
                  <c:v>427.52</c:v>
                </c:pt>
                <c:pt idx="486">
                  <c:v>427.97999999999956</c:v>
                </c:pt>
                <c:pt idx="487">
                  <c:v>428.45</c:v>
                </c:pt>
                <c:pt idx="488">
                  <c:v>428.90999999999963</c:v>
                </c:pt>
                <c:pt idx="489">
                  <c:v>429.37</c:v>
                </c:pt>
                <c:pt idx="490">
                  <c:v>429.84000000000032</c:v>
                </c:pt>
                <c:pt idx="491">
                  <c:v>430.3</c:v>
                </c:pt>
                <c:pt idx="492">
                  <c:v>430.76</c:v>
                </c:pt>
                <c:pt idx="493">
                  <c:v>431.22999999999956</c:v>
                </c:pt>
                <c:pt idx="494">
                  <c:v>431.69</c:v>
                </c:pt>
                <c:pt idx="495">
                  <c:v>432.15000000000032</c:v>
                </c:pt>
                <c:pt idx="496">
                  <c:v>432.62</c:v>
                </c:pt>
                <c:pt idx="497">
                  <c:v>433.08</c:v>
                </c:pt>
                <c:pt idx="498">
                  <c:v>433.54</c:v>
                </c:pt>
                <c:pt idx="499">
                  <c:v>434.01</c:v>
                </c:pt>
                <c:pt idx="500">
                  <c:v>434.46999999999969</c:v>
                </c:pt>
                <c:pt idx="501">
                  <c:v>434.9299999999995</c:v>
                </c:pt>
                <c:pt idx="502">
                  <c:v>435.4</c:v>
                </c:pt>
                <c:pt idx="503">
                  <c:v>435.86</c:v>
                </c:pt>
                <c:pt idx="504">
                  <c:v>436.32</c:v>
                </c:pt>
                <c:pt idx="505">
                  <c:v>436.78999999999957</c:v>
                </c:pt>
                <c:pt idx="506">
                  <c:v>437.25</c:v>
                </c:pt>
                <c:pt idx="507">
                  <c:v>437.71</c:v>
                </c:pt>
                <c:pt idx="508">
                  <c:v>438.17</c:v>
                </c:pt>
                <c:pt idx="509">
                  <c:v>438.64000000000038</c:v>
                </c:pt>
                <c:pt idx="510">
                  <c:v>439.1</c:v>
                </c:pt>
                <c:pt idx="511">
                  <c:v>439.56</c:v>
                </c:pt>
                <c:pt idx="512">
                  <c:v>440.03</c:v>
                </c:pt>
                <c:pt idx="513">
                  <c:v>440.4899999999995</c:v>
                </c:pt>
                <c:pt idx="514">
                  <c:v>440.95</c:v>
                </c:pt>
                <c:pt idx="515">
                  <c:v>441.40999999999963</c:v>
                </c:pt>
                <c:pt idx="516">
                  <c:v>441.88</c:v>
                </c:pt>
                <c:pt idx="517">
                  <c:v>442.34000000000032</c:v>
                </c:pt>
                <c:pt idx="518">
                  <c:v>442.8</c:v>
                </c:pt>
                <c:pt idx="519">
                  <c:v>443.26</c:v>
                </c:pt>
                <c:pt idx="520">
                  <c:v>443.72999999999956</c:v>
                </c:pt>
                <c:pt idx="521">
                  <c:v>444.19</c:v>
                </c:pt>
                <c:pt idx="522">
                  <c:v>444.65000000000032</c:v>
                </c:pt>
                <c:pt idx="523">
                  <c:v>445.11</c:v>
                </c:pt>
                <c:pt idx="524">
                  <c:v>445.58</c:v>
                </c:pt>
                <c:pt idx="525">
                  <c:v>446.04</c:v>
                </c:pt>
                <c:pt idx="526">
                  <c:v>446.5</c:v>
                </c:pt>
                <c:pt idx="527">
                  <c:v>446.96</c:v>
                </c:pt>
                <c:pt idx="528">
                  <c:v>447.4299999999995</c:v>
                </c:pt>
                <c:pt idx="529">
                  <c:v>447.89</c:v>
                </c:pt>
                <c:pt idx="530">
                  <c:v>448.35</c:v>
                </c:pt>
                <c:pt idx="531">
                  <c:v>448.81</c:v>
                </c:pt>
                <c:pt idx="532">
                  <c:v>449.28</c:v>
                </c:pt>
                <c:pt idx="533">
                  <c:v>449.74</c:v>
                </c:pt>
                <c:pt idx="534">
                  <c:v>450.2</c:v>
                </c:pt>
                <c:pt idx="535">
                  <c:v>450.66</c:v>
                </c:pt>
                <c:pt idx="536">
                  <c:v>451.12</c:v>
                </c:pt>
                <c:pt idx="537">
                  <c:v>451.59</c:v>
                </c:pt>
                <c:pt idx="538">
                  <c:v>452.05</c:v>
                </c:pt>
                <c:pt idx="539">
                  <c:v>452.51</c:v>
                </c:pt>
                <c:pt idx="540">
                  <c:v>452.96999999999969</c:v>
                </c:pt>
                <c:pt idx="541">
                  <c:v>453.44</c:v>
                </c:pt>
                <c:pt idx="542">
                  <c:v>453.9</c:v>
                </c:pt>
                <c:pt idx="543">
                  <c:v>454.36</c:v>
                </c:pt>
                <c:pt idx="544">
                  <c:v>454.82</c:v>
                </c:pt>
                <c:pt idx="545">
                  <c:v>455.28</c:v>
                </c:pt>
                <c:pt idx="546">
                  <c:v>455.74</c:v>
                </c:pt>
                <c:pt idx="547">
                  <c:v>456.21</c:v>
                </c:pt>
                <c:pt idx="548">
                  <c:v>456.67</c:v>
                </c:pt>
                <c:pt idx="549">
                  <c:v>457.13</c:v>
                </c:pt>
                <c:pt idx="550">
                  <c:v>457.59</c:v>
                </c:pt>
                <c:pt idx="551">
                  <c:v>458.05</c:v>
                </c:pt>
                <c:pt idx="552">
                  <c:v>458.52</c:v>
                </c:pt>
                <c:pt idx="553">
                  <c:v>458.97999999999956</c:v>
                </c:pt>
                <c:pt idx="554">
                  <c:v>459.44</c:v>
                </c:pt>
                <c:pt idx="555">
                  <c:v>459.9</c:v>
                </c:pt>
                <c:pt idx="556">
                  <c:v>460.36</c:v>
                </c:pt>
                <c:pt idx="557">
                  <c:v>460.82</c:v>
                </c:pt>
                <c:pt idx="558">
                  <c:v>461.28999999999957</c:v>
                </c:pt>
                <c:pt idx="559">
                  <c:v>461.75</c:v>
                </c:pt>
                <c:pt idx="560">
                  <c:v>462.21</c:v>
                </c:pt>
                <c:pt idx="561">
                  <c:v>462.67</c:v>
                </c:pt>
                <c:pt idx="562">
                  <c:v>463.13</c:v>
                </c:pt>
                <c:pt idx="563">
                  <c:v>463.59</c:v>
                </c:pt>
                <c:pt idx="564">
                  <c:v>464.05</c:v>
                </c:pt>
                <c:pt idx="565">
                  <c:v>464.52</c:v>
                </c:pt>
                <c:pt idx="566">
                  <c:v>464.97999999999956</c:v>
                </c:pt>
                <c:pt idx="567">
                  <c:v>465.44</c:v>
                </c:pt>
                <c:pt idx="568">
                  <c:v>465.9</c:v>
                </c:pt>
                <c:pt idx="569">
                  <c:v>466.36</c:v>
                </c:pt>
                <c:pt idx="570">
                  <c:v>466.82</c:v>
                </c:pt>
                <c:pt idx="571">
                  <c:v>467.28</c:v>
                </c:pt>
                <c:pt idx="572">
                  <c:v>467.74</c:v>
                </c:pt>
                <c:pt idx="573">
                  <c:v>468.2</c:v>
                </c:pt>
                <c:pt idx="574">
                  <c:v>468.67</c:v>
                </c:pt>
                <c:pt idx="575">
                  <c:v>469.13</c:v>
                </c:pt>
                <c:pt idx="576">
                  <c:v>469.59</c:v>
                </c:pt>
                <c:pt idx="577">
                  <c:v>470.05</c:v>
                </c:pt>
                <c:pt idx="578">
                  <c:v>470.51</c:v>
                </c:pt>
                <c:pt idx="579">
                  <c:v>470.96999999999969</c:v>
                </c:pt>
                <c:pt idx="580">
                  <c:v>471.4299999999995</c:v>
                </c:pt>
                <c:pt idx="581">
                  <c:v>471.89</c:v>
                </c:pt>
                <c:pt idx="582">
                  <c:v>472.35</c:v>
                </c:pt>
                <c:pt idx="583">
                  <c:v>472.81</c:v>
                </c:pt>
                <c:pt idx="584">
                  <c:v>473.27</c:v>
                </c:pt>
                <c:pt idx="585">
                  <c:v>473.74</c:v>
                </c:pt>
                <c:pt idx="586">
                  <c:v>474.2</c:v>
                </c:pt>
                <c:pt idx="587">
                  <c:v>474.66</c:v>
                </c:pt>
                <c:pt idx="588">
                  <c:v>475.12</c:v>
                </c:pt>
                <c:pt idx="589">
                  <c:v>475.58</c:v>
                </c:pt>
                <c:pt idx="590">
                  <c:v>476.04</c:v>
                </c:pt>
                <c:pt idx="591">
                  <c:v>476.5</c:v>
                </c:pt>
                <c:pt idx="592">
                  <c:v>476.96</c:v>
                </c:pt>
                <c:pt idx="593">
                  <c:v>477.41999999999956</c:v>
                </c:pt>
                <c:pt idx="594">
                  <c:v>477.88</c:v>
                </c:pt>
                <c:pt idx="595">
                  <c:v>478.34000000000032</c:v>
                </c:pt>
                <c:pt idx="596">
                  <c:v>478.8</c:v>
                </c:pt>
                <c:pt idx="597">
                  <c:v>479.26</c:v>
                </c:pt>
                <c:pt idx="598">
                  <c:v>479.71999999999969</c:v>
                </c:pt>
                <c:pt idx="599">
                  <c:v>480.18</c:v>
                </c:pt>
                <c:pt idx="600">
                  <c:v>480.64000000000038</c:v>
                </c:pt>
                <c:pt idx="601">
                  <c:v>481.1</c:v>
                </c:pt>
                <c:pt idx="602">
                  <c:v>481.56</c:v>
                </c:pt>
                <c:pt idx="603">
                  <c:v>482.02</c:v>
                </c:pt>
                <c:pt idx="604">
                  <c:v>482.4899999999995</c:v>
                </c:pt>
                <c:pt idx="605">
                  <c:v>482.95</c:v>
                </c:pt>
                <c:pt idx="606">
                  <c:v>483.40999999999963</c:v>
                </c:pt>
                <c:pt idx="607">
                  <c:v>483.87</c:v>
                </c:pt>
                <c:pt idx="608">
                  <c:v>484.33</c:v>
                </c:pt>
                <c:pt idx="609">
                  <c:v>484.78999999999957</c:v>
                </c:pt>
                <c:pt idx="610">
                  <c:v>485.25</c:v>
                </c:pt>
                <c:pt idx="611">
                  <c:v>485.71</c:v>
                </c:pt>
                <c:pt idx="612">
                  <c:v>486.17</c:v>
                </c:pt>
                <c:pt idx="613">
                  <c:v>486.63</c:v>
                </c:pt>
                <c:pt idx="614">
                  <c:v>487.09</c:v>
                </c:pt>
                <c:pt idx="615">
                  <c:v>487.55</c:v>
                </c:pt>
                <c:pt idx="616">
                  <c:v>488.01</c:v>
                </c:pt>
                <c:pt idx="617">
                  <c:v>488.46999999999969</c:v>
                </c:pt>
                <c:pt idx="618">
                  <c:v>488.9299999999995</c:v>
                </c:pt>
                <c:pt idx="619">
                  <c:v>489.39</c:v>
                </c:pt>
                <c:pt idx="620">
                  <c:v>489.84000000000032</c:v>
                </c:pt>
                <c:pt idx="621">
                  <c:v>490.3</c:v>
                </c:pt>
                <c:pt idx="622">
                  <c:v>490.76</c:v>
                </c:pt>
                <c:pt idx="623">
                  <c:v>491.21999999999969</c:v>
                </c:pt>
                <c:pt idx="624">
                  <c:v>491.68</c:v>
                </c:pt>
                <c:pt idx="625">
                  <c:v>492.14000000000038</c:v>
                </c:pt>
                <c:pt idx="626">
                  <c:v>492.6</c:v>
                </c:pt>
                <c:pt idx="627">
                  <c:v>493.06</c:v>
                </c:pt>
                <c:pt idx="628">
                  <c:v>493.52</c:v>
                </c:pt>
                <c:pt idx="629">
                  <c:v>493.97999999999956</c:v>
                </c:pt>
                <c:pt idx="630">
                  <c:v>494.44</c:v>
                </c:pt>
                <c:pt idx="631">
                  <c:v>494.9</c:v>
                </c:pt>
                <c:pt idx="632">
                  <c:v>495.36</c:v>
                </c:pt>
                <c:pt idx="633">
                  <c:v>495.82</c:v>
                </c:pt>
                <c:pt idx="634">
                  <c:v>496.28</c:v>
                </c:pt>
                <c:pt idx="635">
                  <c:v>496.74</c:v>
                </c:pt>
                <c:pt idx="636">
                  <c:v>497.2</c:v>
                </c:pt>
                <c:pt idx="637">
                  <c:v>497.66</c:v>
                </c:pt>
                <c:pt idx="638">
                  <c:v>498.12</c:v>
                </c:pt>
                <c:pt idx="639">
                  <c:v>498.58</c:v>
                </c:pt>
                <c:pt idx="640">
                  <c:v>499.03</c:v>
                </c:pt>
                <c:pt idx="641">
                  <c:v>499.4899999999995</c:v>
                </c:pt>
                <c:pt idx="642">
                  <c:v>499.95</c:v>
                </c:pt>
                <c:pt idx="643">
                  <c:v>500.40999999999963</c:v>
                </c:pt>
                <c:pt idx="644">
                  <c:v>500.87</c:v>
                </c:pt>
                <c:pt idx="645">
                  <c:v>501.33</c:v>
                </c:pt>
                <c:pt idx="646">
                  <c:v>501.78999999999957</c:v>
                </c:pt>
                <c:pt idx="647">
                  <c:v>502.25</c:v>
                </c:pt>
                <c:pt idx="648">
                  <c:v>502.71</c:v>
                </c:pt>
                <c:pt idx="649">
                  <c:v>503.17</c:v>
                </c:pt>
                <c:pt idx="650">
                  <c:v>503.63</c:v>
                </c:pt>
                <c:pt idx="651">
                  <c:v>504.08</c:v>
                </c:pt>
                <c:pt idx="652">
                  <c:v>504.54</c:v>
                </c:pt>
                <c:pt idx="653">
                  <c:v>505</c:v>
                </c:pt>
                <c:pt idx="654">
                  <c:v>505.46</c:v>
                </c:pt>
                <c:pt idx="655">
                  <c:v>505.91999999999956</c:v>
                </c:pt>
                <c:pt idx="656">
                  <c:v>506.38</c:v>
                </c:pt>
                <c:pt idx="657">
                  <c:v>506.84000000000032</c:v>
                </c:pt>
                <c:pt idx="658">
                  <c:v>507.3</c:v>
                </c:pt>
                <c:pt idx="659">
                  <c:v>507.75</c:v>
                </c:pt>
                <c:pt idx="660">
                  <c:v>508.21</c:v>
                </c:pt>
                <c:pt idx="661">
                  <c:v>508.67</c:v>
                </c:pt>
                <c:pt idx="662">
                  <c:v>509.13</c:v>
                </c:pt>
                <c:pt idx="663">
                  <c:v>509.59</c:v>
                </c:pt>
                <c:pt idx="664">
                  <c:v>510.05</c:v>
                </c:pt>
                <c:pt idx="665">
                  <c:v>510.51</c:v>
                </c:pt>
                <c:pt idx="666">
                  <c:v>510.96</c:v>
                </c:pt>
                <c:pt idx="667">
                  <c:v>511.41999999999956</c:v>
                </c:pt>
                <c:pt idx="668">
                  <c:v>511.88</c:v>
                </c:pt>
                <c:pt idx="669">
                  <c:v>512.33999999999946</c:v>
                </c:pt>
                <c:pt idx="670">
                  <c:v>512.79999999999995</c:v>
                </c:pt>
                <c:pt idx="671">
                  <c:v>513.26</c:v>
                </c:pt>
                <c:pt idx="672">
                  <c:v>513.71</c:v>
                </c:pt>
                <c:pt idx="673">
                  <c:v>514.16999999999996</c:v>
                </c:pt>
                <c:pt idx="674">
                  <c:v>514.63</c:v>
                </c:pt>
                <c:pt idx="675">
                  <c:v>515.09</c:v>
                </c:pt>
                <c:pt idx="676">
                  <c:v>515.54999999999939</c:v>
                </c:pt>
                <c:pt idx="677">
                  <c:v>516.01</c:v>
                </c:pt>
                <c:pt idx="678">
                  <c:v>516.45999999999947</c:v>
                </c:pt>
                <c:pt idx="679">
                  <c:v>516.91999999999996</c:v>
                </c:pt>
                <c:pt idx="680">
                  <c:v>517.38</c:v>
                </c:pt>
                <c:pt idx="681">
                  <c:v>517.83999999999946</c:v>
                </c:pt>
                <c:pt idx="682">
                  <c:v>518.29999999999995</c:v>
                </c:pt>
                <c:pt idx="683">
                  <c:v>518.75</c:v>
                </c:pt>
                <c:pt idx="684">
                  <c:v>519.21</c:v>
                </c:pt>
                <c:pt idx="685">
                  <c:v>519.66999999999996</c:v>
                </c:pt>
                <c:pt idx="686">
                  <c:v>520.13</c:v>
                </c:pt>
                <c:pt idx="687">
                  <c:v>520.59</c:v>
                </c:pt>
                <c:pt idx="688">
                  <c:v>521.04</c:v>
                </c:pt>
                <c:pt idx="689">
                  <c:v>521.5</c:v>
                </c:pt>
                <c:pt idx="690">
                  <c:v>521.95999999999947</c:v>
                </c:pt>
                <c:pt idx="691">
                  <c:v>522.41999999999996</c:v>
                </c:pt>
                <c:pt idx="692">
                  <c:v>522.87</c:v>
                </c:pt>
                <c:pt idx="693">
                  <c:v>523.32999999999947</c:v>
                </c:pt>
                <c:pt idx="694">
                  <c:v>523.79000000000053</c:v>
                </c:pt>
                <c:pt idx="695">
                  <c:v>524.25</c:v>
                </c:pt>
                <c:pt idx="696">
                  <c:v>524.71</c:v>
                </c:pt>
                <c:pt idx="697">
                  <c:v>525.16</c:v>
                </c:pt>
                <c:pt idx="698">
                  <c:v>525.62</c:v>
                </c:pt>
                <c:pt idx="699">
                  <c:v>526.08000000000004</c:v>
                </c:pt>
                <c:pt idx="700">
                  <c:v>526.54</c:v>
                </c:pt>
                <c:pt idx="701">
                  <c:v>526.99</c:v>
                </c:pt>
                <c:pt idx="702">
                  <c:v>527.44999999999948</c:v>
                </c:pt>
                <c:pt idx="703">
                  <c:v>527.91</c:v>
                </c:pt>
                <c:pt idx="704">
                  <c:v>528.37</c:v>
                </c:pt>
                <c:pt idx="705">
                  <c:v>528.81999999999948</c:v>
                </c:pt>
                <c:pt idx="706">
                  <c:v>529.28000000000054</c:v>
                </c:pt>
                <c:pt idx="707">
                  <c:v>529.74</c:v>
                </c:pt>
                <c:pt idx="708">
                  <c:v>530.20000000000005</c:v>
                </c:pt>
                <c:pt idx="709">
                  <c:v>530.65</c:v>
                </c:pt>
                <c:pt idx="710">
                  <c:v>531.11</c:v>
                </c:pt>
                <c:pt idx="711">
                  <c:v>531.57000000000005</c:v>
                </c:pt>
                <c:pt idx="712">
                  <c:v>532.02</c:v>
                </c:pt>
                <c:pt idx="713">
                  <c:v>532.48</c:v>
                </c:pt>
                <c:pt idx="714">
                  <c:v>532.93999999999949</c:v>
                </c:pt>
                <c:pt idx="715">
                  <c:v>533.4</c:v>
                </c:pt>
                <c:pt idx="716">
                  <c:v>533.84999999999911</c:v>
                </c:pt>
                <c:pt idx="717">
                  <c:v>534.30999999999949</c:v>
                </c:pt>
                <c:pt idx="718">
                  <c:v>534.77000000000055</c:v>
                </c:pt>
                <c:pt idx="719">
                  <c:v>535.22</c:v>
                </c:pt>
                <c:pt idx="720">
                  <c:v>535.67999999999995</c:v>
                </c:pt>
                <c:pt idx="721">
                  <c:v>536.14</c:v>
                </c:pt>
                <c:pt idx="722">
                  <c:v>536.59</c:v>
                </c:pt>
                <c:pt idx="723">
                  <c:v>537.04999999999939</c:v>
                </c:pt>
                <c:pt idx="724">
                  <c:v>537.51</c:v>
                </c:pt>
                <c:pt idx="725">
                  <c:v>537.95999999999947</c:v>
                </c:pt>
                <c:pt idx="726">
                  <c:v>538.41999999999996</c:v>
                </c:pt>
                <c:pt idx="727">
                  <c:v>538.88</c:v>
                </c:pt>
                <c:pt idx="728">
                  <c:v>539.32999999999947</c:v>
                </c:pt>
                <c:pt idx="729">
                  <c:v>539.79000000000053</c:v>
                </c:pt>
                <c:pt idx="730">
                  <c:v>540.25</c:v>
                </c:pt>
                <c:pt idx="731">
                  <c:v>540.70000000000005</c:v>
                </c:pt>
                <c:pt idx="732">
                  <c:v>541.16</c:v>
                </c:pt>
                <c:pt idx="733">
                  <c:v>541.62</c:v>
                </c:pt>
                <c:pt idx="734">
                  <c:v>542.07000000000005</c:v>
                </c:pt>
                <c:pt idx="735">
                  <c:v>542.53</c:v>
                </c:pt>
                <c:pt idx="736">
                  <c:v>542.99</c:v>
                </c:pt>
                <c:pt idx="737">
                  <c:v>543.43999999999949</c:v>
                </c:pt>
                <c:pt idx="738">
                  <c:v>543.9</c:v>
                </c:pt>
                <c:pt idx="739">
                  <c:v>544.3599999999991</c:v>
                </c:pt>
                <c:pt idx="740">
                  <c:v>544.80999999999949</c:v>
                </c:pt>
                <c:pt idx="741">
                  <c:v>545.27000000000055</c:v>
                </c:pt>
                <c:pt idx="742">
                  <c:v>545.73</c:v>
                </c:pt>
                <c:pt idx="743">
                  <c:v>546.17999999999995</c:v>
                </c:pt>
                <c:pt idx="744">
                  <c:v>546.64</c:v>
                </c:pt>
                <c:pt idx="745">
                  <c:v>547.09</c:v>
                </c:pt>
                <c:pt idx="746">
                  <c:v>547.54999999999939</c:v>
                </c:pt>
                <c:pt idx="747">
                  <c:v>548.01</c:v>
                </c:pt>
                <c:pt idx="748">
                  <c:v>548.45999999999947</c:v>
                </c:pt>
                <c:pt idx="749">
                  <c:v>548.91999999999996</c:v>
                </c:pt>
                <c:pt idx="750">
                  <c:v>549.38</c:v>
                </c:pt>
                <c:pt idx="751">
                  <c:v>549.82999999999947</c:v>
                </c:pt>
                <c:pt idx="752">
                  <c:v>550.29000000000053</c:v>
                </c:pt>
                <c:pt idx="753">
                  <c:v>550.74</c:v>
                </c:pt>
                <c:pt idx="754">
                  <c:v>551.20000000000005</c:v>
                </c:pt>
                <c:pt idx="755">
                  <c:v>551.66</c:v>
                </c:pt>
                <c:pt idx="756">
                  <c:v>552.11</c:v>
                </c:pt>
                <c:pt idx="757">
                  <c:v>552.57000000000005</c:v>
                </c:pt>
                <c:pt idx="758">
                  <c:v>553.02</c:v>
                </c:pt>
                <c:pt idx="759">
                  <c:v>553.48</c:v>
                </c:pt>
                <c:pt idx="760">
                  <c:v>553.93999999999949</c:v>
                </c:pt>
                <c:pt idx="761">
                  <c:v>554.39</c:v>
                </c:pt>
                <c:pt idx="762">
                  <c:v>554.84999999999911</c:v>
                </c:pt>
                <c:pt idx="763">
                  <c:v>555.29999999999995</c:v>
                </c:pt>
                <c:pt idx="764">
                  <c:v>555.76</c:v>
                </c:pt>
                <c:pt idx="765">
                  <c:v>556.21</c:v>
                </c:pt>
                <c:pt idx="766">
                  <c:v>556.66999999999996</c:v>
                </c:pt>
                <c:pt idx="767">
                  <c:v>557.13</c:v>
                </c:pt>
                <c:pt idx="768">
                  <c:v>557.58000000000004</c:v>
                </c:pt>
                <c:pt idx="769">
                  <c:v>558.04</c:v>
                </c:pt>
                <c:pt idx="770">
                  <c:v>558.49</c:v>
                </c:pt>
                <c:pt idx="771">
                  <c:v>558.94999999999948</c:v>
                </c:pt>
                <c:pt idx="772">
                  <c:v>559.4</c:v>
                </c:pt>
                <c:pt idx="773">
                  <c:v>559.8599999999991</c:v>
                </c:pt>
                <c:pt idx="774">
                  <c:v>560.30999999999949</c:v>
                </c:pt>
                <c:pt idx="775">
                  <c:v>560.77000000000055</c:v>
                </c:pt>
                <c:pt idx="776">
                  <c:v>561.22</c:v>
                </c:pt>
                <c:pt idx="777">
                  <c:v>561.67999999999995</c:v>
                </c:pt>
                <c:pt idx="778">
                  <c:v>562.14</c:v>
                </c:pt>
                <c:pt idx="779">
                  <c:v>562.59</c:v>
                </c:pt>
                <c:pt idx="780">
                  <c:v>563.04999999999939</c:v>
                </c:pt>
                <c:pt idx="781">
                  <c:v>563.5</c:v>
                </c:pt>
                <c:pt idx="782">
                  <c:v>563.95999999999947</c:v>
                </c:pt>
                <c:pt idx="783">
                  <c:v>564.41</c:v>
                </c:pt>
                <c:pt idx="784">
                  <c:v>564.87</c:v>
                </c:pt>
                <c:pt idx="785">
                  <c:v>565.31999999999948</c:v>
                </c:pt>
                <c:pt idx="786">
                  <c:v>565.78000000000054</c:v>
                </c:pt>
                <c:pt idx="787">
                  <c:v>566.23</c:v>
                </c:pt>
                <c:pt idx="788">
                  <c:v>566.69000000000005</c:v>
                </c:pt>
                <c:pt idx="789">
                  <c:v>567.14</c:v>
                </c:pt>
                <c:pt idx="790">
                  <c:v>567.6</c:v>
                </c:pt>
                <c:pt idx="791">
                  <c:v>568.04999999999939</c:v>
                </c:pt>
                <c:pt idx="792">
                  <c:v>568.51</c:v>
                </c:pt>
                <c:pt idx="793">
                  <c:v>568.95999999999947</c:v>
                </c:pt>
                <c:pt idx="794">
                  <c:v>569.41999999999996</c:v>
                </c:pt>
                <c:pt idx="795">
                  <c:v>569.87</c:v>
                </c:pt>
                <c:pt idx="796">
                  <c:v>570.32999999999947</c:v>
                </c:pt>
                <c:pt idx="797">
                  <c:v>570.78000000000054</c:v>
                </c:pt>
                <c:pt idx="798">
                  <c:v>571.24</c:v>
                </c:pt>
                <c:pt idx="799">
                  <c:v>571.69000000000005</c:v>
                </c:pt>
                <c:pt idx="800">
                  <c:v>572.14</c:v>
                </c:pt>
                <c:pt idx="801">
                  <c:v>572.6</c:v>
                </c:pt>
                <c:pt idx="802">
                  <c:v>573.04999999999939</c:v>
                </c:pt>
                <c:pt idx="803">
                  <c:v>573.51</c:v>
                </c:pt>
                <c:pt idx="804">
                  <c:v>573.95999999999947</c:v>
                </c:pt>
                <c:pt idx="805">
                  <c:v>574.41999999999996</c:v>
                </c:pt>
                <c:pt idx="806">
                  <c:v>574.87</c:v>
                </c:pt>
                <c:pt idx="807">
                  <c:v>575.32999999999947</c:v>
                </c:pt>
                <c:pt idx="808">
                  <c:v>575.78000000000054</c:v>
                </c:pt>
                <c:pt idx="809">
                  <c:v>576.24</c:v>
                </c:pt>
                <c:pt idx="810">
                  <c:v>576.69000000000005</c:v>
                </c:pt>
                <c:pt idx="811">
                  <c:v>577.14</c:v>
                </c:pt>
                <c:pt idx="812">
                  <c:v>577.6</c:v>
                </c:pt>
                <c:pt idx="813">
                  <c:v>578.04999999999939</c:v>
                </c:pt>
                <c:pt idx="814">
                  <c:v>578.51</c:v>
                </c:pt>
                <c:pt idx="815">
                  <c:v>578.95999999999947</c:v>
                </c:pt>
                <c:pt idx="816">
                  <c:v>579.41999999999996</c:v>
                </c:pt>
                <c:pt idx="817">
                  <c:v>579.87</c:v>
                </c:pt>
                <c:pt idx="818">
                  <c:v>580.31999999999948</c:v>
                </c:pt>
                <c:pt idx="819">
                  <c:v>580.78000000000054</c:v>
                </c:pt>
                <c:pt idx="820">
                  <c:v>581.23</c:v>
                </c:pt>
                <c:pt idx="821">
                  <c:v>581.69000000000005</c:v>
                </c:pt>
                <c:pt idx="822">
                  <c:v>582.14</c:v>
                </c:pt>
                <c:pt idx="823">
                  <c:v>582.59</c:v>
                </c:pt>
                <c:pt idx="824">
                  <c:v>583.04999999999939</c:v>
                </c:pt>
                <c:pt idx="825">
                  <c:v>583.5</c:v>
                </c:pt>
                <c:pt idx="826">
                  <c:v>583.95999999999947</c:v>
                </c:pt>
                <c:pt idx="827">
                  <c:v>584.41</c:v>
                </c:pt>
                <c:pt idx="828">
                  <c:v>584.8599999999991</c:v>
                </c:pt>
                <c:pt idx="829">
                  <c:v>585.31999999999948</c:v>
                </c:pt>
                <c:pt idx="830">
                  <c:v>585.77000000000055</c:v>
                </c:pt>
                <c:pt idx="831">
                  <c:v>586.23</c:v>
                </c:pt>
                <c:pt idx="832">
                  <c:v>586.67999999999995</c:v>
                </c:pt>
                <c:pt idx="833">
                  <c:v>587.13</c:v>
                </c:pt>
                <c:pt idx="834">
                  <c:v>587.59</c:v>
                </c:pt>
                <c:pt idx="835">
                  <c:v>588.04</c:v>
                </c:pt>
                <c:pt idx="836">
                  <c:v>588.49</c:v>
                </c:pt>
                <c:pt idx="837">
                  <c:v>588.94999999999948</c:v>
                </c:pt>
                <c:pt idx="838">
                  <c:v>589.4</c:v>
                </c:pt>
                <c:pt idx="839">
                  <c:v>589.84999999999911</c:v>
                </c:pt>
                <c:pt idx="840">
                  <c:v>590.30999999999949</c:v>
                </c:pt>
                <c:pt idx="841">
                  <c:v>590.76</c:v>
                </c:pt>
                <c:pt idx="842">
                  <c:v>591.22</c:v>
                </c:pt>
                <c:pt idx="843">
                  <c:v>591.66999999999996</c:v>
                </c:pt>
                <c:pt idx="844">
                  <c:v>592.12</c:v>
                </c:pt>
                <c:pt idx="845">
                  <c:v>592.58000000000004</c:v>
                </c:pt>
                <c:pt idx="846">
                  <c:v>593.03</c:v>
                </c:pt>
                <c:pt idx="847">
                  <c:v>593.48</c:v>
                </c:pt>
                <c:pt idx="848">
                  <c:v>593.93999999999949</c:v>
                </c:pt>
                <c:pt idx="849">
                  <c:v>594.39</c:v>
                </c:pt>
                <c:pt idx="850">
                  <c:v>594.83999999999946</c:v>
                </c:pt>
                <c:pt idx="851">
                  <c:v>595.29999999999995</c:v>
                </c:pt>
                <c:pt idx="852">
                  <c:v>595.75</c:v>
                </c:pt>
                <c:pt idx="853">
                  <c:v>596.20000000000005</c:v>
                </c:pt>
                <c:pt idx="854">
                  <c:v>596.66</c:v>
                </c:pt>
                <c:pt idx="855">
                  <c:v>597.11</c:v>
                </c:pt>
                <c:pt idx="856">
                  <c:v>597.55999999999949</c:v>
                </c:pt>
                <c:pt idx="857">
                  <c:v>598.01</c:v>
                </c:pt>
                <c:pt idx="858">
                  <c:v>598.47</c:v>
                </c:pt>
                <c:pt idx="859">
                  <c:v>598.91999999999996</c:v>
                </c:pt>
                <c:pt idx="860">
                  <c:v>599.37</c:v>
                </c:pt>
                <c:pt idx="861">
                  <c:v>599.82999999999947</c:v>
                </c:pt>
                <c:pt idx="862">
                  <c:v>600.28000000000054</c:v>
                </c:pt>
                <c:pt idx="863">
                  <c:v>600.73</c:v>
                </c:pt>
                <c:pt idx="864">
                  <c:v>601.17999999999995</c:v>
                </c:pt>
                <c:pt idx="865">
                  <c:v>601.64</c:v>
                </c:pt>
                <c:pt idx="866">
                  <c:v>602.09</c:v>
                </c:pt>
                <c:pt idx="867">
                  <c:v>602.54</c:v>
                </c:pt>
                <c:pt idx="868">
                  <c:v>603</c:v>
                </c:pt>
                <c:pt idx="869">
                  <c:v>603.44999999999948</c:v>
                </c:pt>
                <c:pt idx="870">
                  <c:v>603.9</c:v>
                </c:pt>
                <c:pt idx="871">
                  <c:v>604.34999999999911</c:v>
                </c:pt>
                <c:pt idx="872">
                  <c:v>604.80999999999949</c:v>
                </c:pt>
                <c:pt idx="873">
                  <c:v>605.26</c:v>
                </c:pt>
                <c:pt idx="874">
                  <c:v>605.71</c:v>
                </c:pt>
                <c:pt idx="875">
                  <c:v>606.16</c:v>
                </c:pt>
                <c:pt idx="876">
                  <c:v>606.62</c:v>
                </c:pt>
                <c:pt idx="877">
                  <c:v>607.07000000000005</c:v>
                </c:pt>
                <c:pt idx="878">
                  <c:v>607.52</c:v>
                </c:pt>
                <c:pt idx="879">
                  <c:v>607.97</c:v>
                </c:pt>
                <c:pt idx="880">
                  <c:v>608.42999999999938</c:v>
                </c:pt>
                <c:pt idx="881">
                  <c:v>608.88</c:v>
                </c:pt>
                <c:pt idx="882">
                  <c:v>609.32999999999947</c:v>
                </c:pt>
                <c:pt idx="883">
                  <c:v>609.78000000000054</c:v>
                </c:pt>
                <c:pt idx="884">
                  <c:v>610.24</c:v>
                </c:pt>
                <c:pt idx="885">
                  <c:v>610.69000000000005</c:v>
                </c:pt>
                <c:pt idx="886">
                  <c:v>611.14</c:v>
                </c:pt>
                <c:pt idx="887">
                  <c:v>611.59</c:v>
                </c:pt>
                <c:pt idx="888">
                  <c:v>612.04</c:v>
                </c:pt>
                <c:pt idx="889">
                  <c:v>612.5</c:v>
                </c:pt>
                <c:pt idx="890">
                  <c:v>612.94999999999948</c:v>
                </c:pt>
                <c:pt idx="891">
                  <c:v>613.4</c:v>
                </c:pt>
                <c:pt idx="892">
                  <c:v>613.84999999999911</c:v>
                </c:pt>
                <c:pt idx="893">
                  <c:v>614.30999999999949</c:v>
                </c:pt>
                <c:pt idx="894">
                  <c:v>614.76</c:v>
                </c:pt>
                <c:pt idx="895">
                  <c:v>615.21</c:v>
                </c:pt>
                <c:pt idx="896">
                  <c:v>615.66</c:v>
                </c:pt>
                <c:pt idx="897">
                  <c:v>616.11</c:v>
                </c:pt>
                <c:pt idx="898">
                  <c:v>616.57000000000005</c:v>
                </c:pt>
                <c:pt idx="899">
                  <c:v>617.02</c:v>
                </c:pt>
                <c:pt idx="900">
                  <c:v>617.47</c:v>
                </c:pt>
                <c:pt idx="901">
                  <c:v>617.91999999999996</c:v>
                </c:pt>
                <c:pt idx="902">
                  <c:v>618.37</c:v>
                </c:pt>
                <c:pt idx="903">
                  <c:v>618.81999999999948</c:v>
                </c:pt>
                <c:pt idx="904">
                  <c:v>619.28000000000054</c:v>
                </c:pt>
                <c:pt idx="905">
                  <c:v>619.73</c:v>
                </c:pt>
                <c:pt idx="906">
                  <c:v>620.17999999999995</c:v>
                </c:pt>
                <c:pt idx="907">
                  <c:v>620.63</c:v>
                </c:pt>
                <c:pt idx="908">
                  <c:v>621.08000000000004</c:v>
                </c:pt>
                <c:pt idx="909">
                  <c:v>621.53</c:v>
                </c:pt>
                <c:pt idx="910">
                  <c:v>621.99</c:v>
                </c:pt>
                <c:pt idx="911">
                  <c:v>622.43999999999949</c:v>
                </c:pt>
                <c:pt idx="912">
                  <c:v>622.89</c:v>
                </c:pt>
                <c:pt idx="913">
                  <c:v>623.33999999999946</c:v>
                </c:pt>
                <c:pt idx="914">
                  <c:v>623.79000000000053</c:v>
                </c:pt>
                <c:pt idx="915">
                  <c:v>624.24</c:v>
                </c:pt>
                <c:pt idx="916">
                  <c:v>624.69000000000005</c:v>
                </c:pt>
                <c:pt idx="917">
                  <c:v>625.15</c:v>
                </c:pt>
                <c:pt idx="918">
                  <c:v>625.6</c:v>
                </c:pt>
                <c:pt idx="919">
                  <c:v>626.04999999999939</c:v>
                </c:pt>
                <c:pt idx="920">
                  <c:v>626.5</c:v>
                </c:pt>
                <c:pt idx="921">
                  <c:v>626.94999999999948</c:v>
                </c:pt>
                <c:pt idx="922">
                  <c:v>627.4</c:v>
                </c:pt>
                <c:pt idx="923">
                  <c:v>627.84999999999911</c:v>
                </c:pt>
                <c:pt idx="924">
                  <c:v>628.29999999999995</c:v>
                </c:pt>
                <c:pt idx="925">
                  <c:v>628.76</c:v>
                </c:pt>
                <c:pt idx="926">
                  <c:v>629.21</c:v>
                </c:pt>
                <c:pt idx="927">
                  <c:v>629.66</c:v>
                </c:pt>
                <c:pt idx="928">
                  <c:v>630.11</c:v>
                </c:pt>
                <c:pt idx="929">
                  <c:v>630.55999999999949</c:v>
                </c:pt>
                <c:pt idx="930">
                  <c:v>631.01</c:v>
                </c:pt>
                <c:pt idx="931">
                  <c:v>631.45999999999947</c:v>
                </c:pt>
                <c:pt idx="932">
                  <c:v>631.91</c:v>
                </c:pt>
                <c:pt idx="933">
                  <c:v>632.3599999999991</c:v>
                </c:pt>
                <c:pt idx="934">
                  <c:v>632.80999999999949</c:v>
                </c:pt>
                <c:pt idx="935">
                  <c:v>633.26</c:v>
                </c:pt>
                <c:pt idx="936">
                  <c:v>633.72</c:v>
                </c:pt>
                <c:pt idx="937">
                  <c:v>634.16999999999996</c:v>
                </c:pt>
                <c:pt idx="938">
                  <c:v>634.62</c:v>
                </c:pt>
                <c:pt idx="939">
                  <c:v>635.07000000000005</c:v>
                </c:pt>
                <c:pt idx="940">
                  <c:v>635.52</c:v>
                </c:pt>
                <c:pt idx="941">
                  <c:v>635.97</c:v>
                </c:pt>
                <c:pt idx="942">
                  <c:v>636.41999999999996</c:v>
                </c:pt>
                <c:pt idx="943">
                  <c:v>636.87</c:v>
                </c:pt>
                <c:pt idx="944">
                  <c:v>637.31999999999948</c:v>
                </c:pt>
                <c:pt idx="945">
                  <c:v>637.77000000000055</c:v>
                </c:pt>
                <c:pt idx="946">
                  <c:v>638.22</c:v>
                </c:pt>
                <c:pt idx="947">
                  <c:v>638.66999999999996</c:v>
                </c:pt>
                <c:pt idx="948">
                  <c:v>639.12</c:v>
                </c:pt>
                <c:pt idx="949">
                  <c:v>639.57000000000005</c:v>
                </c:pt>
                <c:pt idx="950">
                  <c:v>640.02</c:v>
                </c:pt>
                <c:pt idx="951">
                  <c:v>640.47</c:v>
                </c:pt>
                <c:pt idx="952">
                  <c:v>640.91999999999996</c:v>
                </c:pt>
                <c:pt idx="953">
                  <c:v>641.37</c:v>
                </c:pt>
                <c:pt idx="954">
                  <c:v>641.81999999999948</c:v>
                </c:pt>
                <c:pt idx="955">
                  <c:v>642.28000000000054</c:v>
                </c:pt>
                <c:pt idx="956">
                  <c:v>642.73</c:v>
                </c:pt>
                <c:pt idx="957">
                  <c:v>643.17999999999995</c:v>
                </c:pt>
                <c:pt idx="958">
                  <c:v>643.63</c:v>
                </c:pt>
                <c:pt idx="959">
                  <c:v>644.08000000000004</c:v>
                </c:pt>
                <c:pt idx="960">
                  <c:v>644.53</c:v>
                </c:pt>
                <c:pt idx="961">
                  <c:v>644.98</c:v>
                </c:pt>
                <c:pt idx="962">
                  <c:v>645.42999999999938</c:v>
                </c:pt>
                <c:pt idx="963">
                  <c:v>645.88</c:v>
                </c:pt>
                <c:pt idx="964">
                  <c:v>646.32999999999947</c:v>
                </c:pt>
                <c:pt idx="965">
                  <c:v>646.78000000000054</c:v>
                </c:pt>
                <c:pt idx="966">
                  <c:v>647.23</c:v>
                </c:pt>
                <c:pt idx="967">
                  <c:v>647.67999999999995</c:v>
                </c:pt>
                <c:pt idx="968">
                  <c:v>648.13</c:v>
                </c:pt>
                <c:pt idx="969">
                  <c:v>648.58000000000004</c:v>
                </c:pt>
                <c:pt idx="970">
                  <c:v>649.03</c:v>
                </c:pt>
                <c:pt idx="971">
                  <c:v>649.48</c:v>
                </c:pt>
                <c:pt idx="972">
                  <c:v>649.92999999999938</c:v>
                </c:pt>
                <c:pt idx="973">
                  <c:v>650.37</c:v>
                </c:pt>
                <c:pt idx="974">
                  <c:v>650.81999999999948</c:v>
                </c:pt>
                <c:pt idx="975">
                  <c:v>651.27000000000055</c:v>
                </c:pt>
                <c:pt idx="976">
                  <c:v>651.72</c:v>
                </c:pt>
                <c:pt idx="977">
                  <c:v>652.16999999999996</c:v>
                </c:pt>
                <c:pt idx="978">
                  <c:v>652.62</c:v>
                </c:pt>
                <c:pt idx="979">
                  <c:v>653.07000000000005</c:v>
                </c:pt>
                <c:pt idx="980">
                  <c:v>653.52</c:v>
                </c:pt>
                <c:pt idx="981">
                  <c:v>653.97</c:v>
                </c:pt>
                <c:pt idx="982">
                  <c:v>654.41999999999996</c:v>
                </c:pt>
                <c:pt idx="983">
                  <c:v>654.87</c:v>
                </c:pt>
                <c:pt idx="984">
                  <c:v>655.31999999999948</c:v>
                </c:pt>
                <c:pt idx="985">
                  <c:v>655.77000000000055</c:v>
                </c:pt>
                <c:pt idx="986">
                  <c:v>656.22</c:v>
                </c:pt>
                <c:pt idx="987">
                  <c:v>656.67000000000053</c:v>
                </c:pt>
                <c:pt idx="988">
                  <c:v>657.12</c:v>
                </c:pt>
                <c:pt idx="989">
                  <c:v>657.57</c:v>
                </c:pt>
                <c:pt idx="990">
                  <c:v>658.02</c:v>
                </c:pt>
                <c:pt idx="991">
                  <c:v>658.47</c:v>
                </c:pt>
                <c:pt idx="992">
                  <c:v>658.91</c:v>
                </c:pt>
                <c:pt idx="993">
                  <c:v>659.3599999999991</c:v>
                </c:pt>
                <c:pt idx="994">
                  <c:v>659.81</c:v>
                </c:pt>
                <c:pt idx="995">
                  <c:v>660.26</c:v>
                </c:pt>
                <c:pt idx="996">
                  <c:v>660.71</c:v>
                </c:pt>
                <c:pt idx="997">
                  <c:v>661.16</c:v>
                </c:pt>
                <c:pt idx="998">
                  <c:v>661.61</c:v>
                </c:pt>
                <c:pt idx="999">
                  <c:v>662.06</c:v>
                </c:pt>
                <c:pt idx="1000">
                  <c:v>662.51</c:v>
                </c:pt>
                <c:pt idx="1001">
                  <c:v>662.95999999999947</c:v>
                </c:pt>
                <c:pt idx="1002">
                  <c:v>663.4</c:v>
                </c:pt>
                <c:pt idx="1003">
                  <c:v>663.84999999999911</c:v>
                </c:pt>
                <c:pt idx="1004">
                  <c:v>664.3</c:v>
                </c:pt>
                <c:pt idx="1005">
                  <c:v>664.75</c:v>
                </c:pt>
                <c:pt idx="1006">
                  <c:v>665.2</c:v>
                </c:pt>
                <c:pt idx="1007">
                  <c:v>665.65</c:v>
                </c:pt>
                <c:pt idx="1008">
                  <c:v>666.1</c:v>
                </c:pt>
                <c:pt idx="1009">
                  <c:v>666.55</c:v>
                </c:pt>
                <c:pt idx="1010">
                  <c:v>666.99</c:v>
                </c:pt>
                <c:pt idx="1011">
                  <c:v>667.43999999999949</c:v>
                </c:pt>
                <c:pt idx="1012">
                  <c:v>667.89</c:v>
                </c:pt>
                <c:pt idx="1013">
                  <c:v>668.33999999999946</c:v>
                </c:pt>
                <c:pt idx="1014">
                  <c:v>668.79000000000053</c:v>
                </c:pt>
                <c:pt idx="1015">
                  <c:v>669.24</c:v>
                </c:pt>
                <c:pt idx="1016">
                  <c:v>669.69</c:v>
                </c:pt>
                <c:pt idx="1017">
                  <c:v>670.13</c:v>
                </c:pt>
                <c:pt idx="1018">
                  <c:v>670.58</c:v>
                </c:pt>
                <c:pt idx="1019">
                  <c:v>671.03</c:v>
                </c:pt>
                <c:pt idx="1020">
                  <c:v>671.48</c:v>
                </c:pt>
                <c:pt idx="1021">
                  <c:v>671.93</c:v>
                </c:pt>
                <c:pt idx="1022">
                  <c:v>672.38</c:v>
                </c:pt>
                <c:pt idx="1023">
                  <c:v>672.81999999999948</c:v>
                </c:pt>
                <c:pt idx="1024">
                  <c:v>673.27000000000055</c:v>
                </c:pt>
                <c:pt idx="1025">
                  <c:v>673.72</c:v>
                </c:pt>
                <c:pt idx="1026">
                  <c:v>674.17000000000053</c:v>
                </c:pt>
                <c:pt idx="1027">
                  <c:v>674.62</c:v>
                </c:pt>
                <c:pt idx="1028">
                  <c:v>675.07</c:v>
                </c:pt>
                <c:pt idx="1029">
                  <c:v>675.51</c:v>
                </c:pt>
                <c:pt idx="1030">
                  <c:v>675.95999999999947</c:v>
                </c:pt>
                <c:pt idx="1031">
                  <c:v>676.41</c:v>
                </c:pt>
                <c:pt idx="1032">
                  <c:v>676.8599999999991</c:v>
                </c:pt>
                <c:pt idx="1033">
                  <c:v>677.31</c:v>
                </c:pt>
                <c:pt idx="1034">
                  <c:v>677.75</c:v>
                </c:pt>
                <c:pt idx="1035">
                  <c:v>678.2</c:v>
                </c:pt>
                <c:pt idx="1036">
                  <c:v>678.65</c:v>
                </c:pt>
                <c:pt idx="1037">
                  <c:v>679.1</c:v>
                </c:pt>
                <c:pt idx="1038">
                  <c:v>679.55</c:v>
                </c:pt>
                <c:pt idx="1039">
                  <c:v>679.99</c:v>
                </c:pt>
                <c:pt idx="1040">
                  <c:v>680.43999999999949</c:v>
                </c:pt>
                <c:pt idx="1041">
                  <c:v>680.89</c:v>
                </c:pt>
                <c:pt idx="1042">
                  <c:v>681.33999999999946</c:v>
                </c:pt>
                <c:pt idx="1043">
                  <c:v>681.78000000000054</c:v>
                </c:pt>
                <c:pt idx="1044">
                  <c:v>682.23</c:v>
                </c:pt>
                <c:pt idx="1045">
                  <c:v>682.68000000000052</c:v>
                </c:pt>
                <c:pt idx="1046">
                  <c:v>683.13</c:v>
                </c:pt>
                <c:pt idx="1047">
                  <c:v>683.58</c:v>
                </c:pt>
                <c:pt idx="1048">
                  <c:v>684.02</c:v>
                </c:pt>
                <c:pt idx="1049">
                  <c:v>684.47</c:v>
                </c:pt>
                <c:pt idx="1050">
                  <c:v>684.92</c:v>
                </c:pt>
                <c:pt idx="1051">
                  <c:v>685.37</c:v>
                </c:pt>
                <c:pt idx="1052">
                  <c:v>685.81</c:v>
                </c:pt>
                <c:pt idx="1053">
                  <c:v>686.26</c:v>
                </c:pt>
                <c:pt idx="1054">
                  <c:v>686.71</c:v>
                </c:pt>
                <c:pt idx="1055">
                  <c:v>687.16</c:v>
                </c:pt>
                <c:pt idx="1056">
                  <c:v>687.6</c:v>
                </c:pt>
                <c:pt idx="1057">
                  <c:v>688.05</c:v>
                </c:pt>
                <c:pt idx="1058">
                  <c:v>688.5</c:v>
                </c:pt>
                <c:pt idx="1059">
                  <c:v>688.93999999999949</c:v>
                </c:pt>
                <c:pt idx="1060">
                  <c:v>689.39</c:v>
                </c:pt>
                <c:pt idx="1061">
                  <c:v>689.83999999999946</c:v>
                </c:pt>
                <c:pt idx="1062">
                  <c:v>690.29000000000053</c:v>
                </c:pt>
                <c:pt idx="1063">
                  <c:v>690.73</c:v>
                </c:pt>
                <c:pt idx="1064">
                  <c:v>691.18000000000052</c:v>
                </c:pt>
                <c:pt idx="1065">
                  <c:v>691.63</c:v>
                </c:pt>
                <c:pt idx="1066">
                  <c:v>692.07</c:v>
                </c:pt>
                <c:pt idx="1067">
                  <c:v>692.52</c:v>
                </c:pt>
                <c:pt idx="1068">
                  <c:v>692.97</c:v>
                </c:pt>
                <c:pt idx="1069">
                  <c:v>693.42</c:v>
                </c:pt>
                <c:pt idx="1070">
                  <c:v>693.8599999999991</c:v>
                </c:pt>
                <c:pt idx="1071">
                  <c:v>694.31</c:v>
                </c:pt>
                <c:pt idx="1072">
                  <c:v>694.76</c:v>
                </c:pt>
                <c:pt idx="1073">
                  <c:v>695.2</c:v>
                </c:pt>
                <c:pt idx="1074">
                  <c:v>695.65</c:v>
                </c:pt>
                <c:pt idx="1075">
                  <c:v>696.1</c:v>
                </c:pt>
                <c:pt idx="1076">
                  <c:v>696.54</c:v>
                </c:pt>
                <c:pt idx="1077">
                  <c:v>696.99</c:v>
                </c:pt>
                <c:pt idx="1078">
                  <c:v>697.43999999999949</c:v>
                </c:pt>
                <c:pt idx="1079">
                  <c:v>697.88</c:v>
                </c:pt>
                <c:pt idx="1080">
                  <c:v>698.32999999999947</c:v>
                </c:pt>
                <c:pt idx="1081">
                  <c:v>698.78000000000054</c:v>
                </c:pt>
                <c:pt idx="1082">
                  <c:v>699.22</c:v>
                </c:pt>
                <c:pt idx="1083">
                  <c:v>699.67000000000053</c:v>
                </c:pt>
                <c:pt idx="1084">
                  <c:v>700.12</c:v>
                </c:pt>
                <c:pt idx="1085">
                  <c:v>700.56</c:v>
                </c:pt>
                <c:pt idx="1086">
                  <c:v>701.01</c:v>
                </c:pt>
                <c:pt idx="1087">
                  <c:v>701.45999999999947</c:v>
                </c:pt>
                <c:pt idx="1088">
                  <c:v>701.9</c:v>
                </c:pt>
                <c:pt idx="1089">
                  <c:v>702.34999999999911</c:v>
                </c:pt>
                <c:pt idx="1090">
                  <c:v>702.8</c:v>
                </c:pt>
                <c:pt idx="1091">
                  <c:v>703.24</c:v>
                </c:pt>
                <c:pt idx="1092">
                  <c:v>703.69</c:v>
                </c:pt>
                <c:pt idx="1093">
                  <c:v>704.13</c:v>
                </c:pt>
                <c:pt idx="1094">
                  <c:v>704.58</c:v>
                </c:pt>
                <c:pt idx="1095">
                  <c:v>705.03</c:v>
                </c:pt>
                <c:pt idx="1096">
                  <c:v>705.47</c:v>
                </c:pt>
                <c:pt idx="1097">
                  <c:v>705.92</c:v>
                </c:pt>
                <c:pt idx="1098">
                  <c:v>706.37</c:v>
                </c:pt>
                <c:pt idx="1099">
                  <c:v>706.81</c:v>
                </c:pt>
                <c:pt idx="1100">
                  <c:v>707.26</c:v>
                </c:pt>
                <c:pt idx="1101">
                  <c:v>707.7</c:v>
                </c:pt>
                <c:pt idx="1102">
                  <c:v>708.15</c:v>
                </c:pt>
                <c:pt idx="1103">
                  <c:v>708.6</c:v>
                </c:pt>
                <c:pt idx="1104">
                  <c:v>709.04</c:v>
                </c:pt>
                <c:pt idx="1105">
                  <c:v>709.49</c:v>
                </c:pt>
                <c:pt idx="1106">
                  <c:v>709.93</c:v>
                </c:pt>
                <c:pt idx="1107">
                  <c:v>710.38</c:v>
                </c:pt>
                <c:pt idx="1108">
                  <c:v>710.82999999999947</c:v>
                </c:pt>
                <c:pt idx="1109">
                  <c:v>711.27000000000055</c:v>
                </c:pt>
                <c:pt idx="1110">
                  <c:v>711.72</c:v>
                </c:pt>
                <c:pt idx="1111">
                  <c:v>712.16</c:v>
                </c:pt>
                <c:pt idx="1112">
                  <c:v>712.61</c:v>
                </c:pt>
                <c:pt idx="1113">
                  <c:v>713.05</c:v>
                </c:pt>
                <c:pt idx="1114">
                  <c:v>713.5</c:v>
                </c:pt>
                <c:pt idx="1115">
                  <c:v>713.94999999999948</c:v>
                </c:pt>
                <c:pt idx="1116">
                  <c:v>714.39</c:v>
                </c:pt>
                <c:pt idx="1117">
                  <c:v>714.83999999999946</c:v>
                </c:pt>
                <c:pt idx="1118">
                  <c:v>715.28000000000054</c:v>
                </c:pt>
                <c:pt idx="1119">
                  <c:v>715.73</c:v>
                </c:pt>
                <c:pt idx="1120">
                  <c:v>716.17000000000053</c:v>
                </c:pt>
                <c:pt idx="1121">
                  <c:v>716.62</c:v>
                </c:pt>
                <c:pt idx="1122">
                  <c:v>717.06</c:v>
                </c:pt>
                <c:pt idx="1123">
                  <c:v>717.51</c:v>
                </c:pt>
                <c:pt idx="1124">
                  <c:v>717.94999999999948</c:v>
                </c:pt>
                <c:pt idx="1125">
                  <c:v>718.4</c:v>
                </c:pt>
                <c:pt idx="1126">
                  <c:v>718.84999999999911</c:v>
                </c:pt>
                <c:pt idx="1127">
                  <c:v>719.29000000000053</c:v>
                </c:pt>
                <c:pt idx="1128">
                  <c:v>719.74</c:v>
                </c:pt>
                <c:pt idx="1129">
                  <c:v>720.18000000000052</c:v>
                </c:pt>
                <c:pt idx="1130">
                  <c:v>720.63</c:v>
                </c:pt>
                <c:pt idx="1131">
                  <c:v>721.07</c:v>
                </c:pt>
                <c:pt idx="1132">
                  <c:v>721.52</c:v>
                </c:pt>
                <c:pt idx="1133">
                  <c:v>721.95999999999947</c:v>
                </c:pt>
                <c:pt idx="1134">
                  <c:v>722.41</c:v>
                </c:pt>
                <c:pt idx="1135">
                  <c:v>722.84999999999911</c:v>
                </c:pt>
                <c:pt idx="1136">
                  <c:v>723.3</c:v>
                </c:pt>
                <c:pt idx="1137">
                  <c:v>723.74</c:v>
                </c:pt>
                <c:pt idx="1138">
                  <c:v>724.19</c:v>
                </c:pt>
                <c:pt idx="1139">
                  <c:v>724.63</c:v>
                </c:pt>
                <c:pt idx="1140">
                  <c:v>725.08</c:v>
                </c:pt>
                <c:pt idx="1141">
                  <c:v>725.52</c:v>
                </c:pt>
                <c:pt idx="1142">
                  <c:v>725.97</c:v>
                </c:pt>
                <c:pt idx="1143">
                  <c:v>726.41</c:v>
                </c:pt>
                <c:pt idx="1144">
                  <c:v>726.8599999999991</c:v>
                </c:pt>
                <c:pt idx="1145">
                  <c:v>727.3</c:v>
                </c:pt>
                <c:pt idx="1146">
                  <c:v>727.75</c:v>
                </c:pt>
                <c:pt idx="1147">
                  <c:v>728.19</c:v>
                </c:pt>
                <c:pt idx="1148">
                  <c:v>728.64</c:v>
                </c:pt>
                <c:pt idx="1149">
                  <c:v>729.08</c:v>
                </c:pt>
                <c:pt idx="1150">
                  <c:v>729.52</c:v>
                </c:pt>
                <c:pt idx="1151">
                  <c:v>729.97</c:v>
                </c:pt>
                <c:pt idx="1152">
                  <c:v>730.41</c:v>
                </c:pt>
                <c:pt idx="1153">
                  <c:v>730.8599999999991</c:v>
                </c:pt>
                <c:pt idx="1154">
                  <c:v>731.3</c:v>
                </c:pt>
                <c:pt idx="1155">
                  <c:v>731.75</c:v>
                </c:pt>
                <c:pt idx="1156">
                  <c:v>732.19</c:v>
                </c:pt>
                <c:pt idx="1157">
                  <c:v>732.64</c:v>
                </c:pt>
                <c:pt idx="1158">
                  <c:v>733.08</c:v>
                </c:pt>
                <c:pt idx="1159">
                  <c:v>733.53</c:v>
                </c:pt>
                <c:pt idx="1160">
                  <c:v>733.97</c:v>
                </c:pt>
                <c:pt idx="1161">
                  <c:v>734.41</c:v>
                </c:pt>
                <c:pt idx="1162">
                  <c:v>734.8599999999991</c:v>
                </c:pt>
                <c:pt idx="1163">
                  <c:v>735.3</c:v>
                </c:pt>
                <c:pt idx="1164">
                  <c:v>735.75</c:v>
                </c:pt>
                <c:pt idx="1165">
                  <c:v>736.19</c:v>
                </c:pt>
                <c:pt idx="1166">
                  <c:v>736.63</c:v>
                </c:pt>
                <c:pt idx="1167">
                  <c:v>737.08</c:v>
                </c:pt>
                <c:pt idx="1168">
                  <c:v>737.52</c:v>
                </c:pt>
                <c:pt idx="1169">
                  <c:v>737.97</c:v>
                </c:pt>
                <c:pt idx="1170">
                  <c:v>738.41</c:v>
                </c:pt>
                <c:pt idx="1171">
                  <c:v>738.8599999999991</c:v>
                </c:pt>
                <c:pt idx="1172">
                  <c:v>739.3</c:v>
                </c:pt>
                <c:pt idx="1173">
                  <c:v>739.74</c:v>
                </c:pt>
                <c:pt idx="1174">
                  <c:v>740.19</c:v>
                </c:pt>
                <c:pt idx="1175">
                  <c:v>740.63</c:v>
                </c:pt>
                <c:pt idx="1176">
                  <c:v>741.08</c:v>
                </c:pt>
                <c:pt idx="1177">
                  <c:v>741.52</c:v>
                </c:pt>
                <c:pt idx="1178">
                  <c:v>741.95999999999947</c:v>
                </c:pt>
                <c:pt idx="1179">
                  <c:v>742.41</c:v>
                </c:pt>
                <c:pt idx="1180">
                  <c:v>742.84999999999911</c:v>
                </c:pt>
                <c:pt idx="1181">
                  <c:v>743.29000000000053</c:v>
                </c:pt>
                <c:pt idx="1182">
                  <c:v>743.74</c:v>
                </c:pt>
                <c:pt idx="1183">
                  <c:v>744.18000000000052</c:v>
                </c:pt>
                <c:pt idx="1184">
                  <c:v>744.63</c:v>
                </c:pt>
                <c:pt idx="1185">
                  <c:v>745.07</c:v>
                </c:pt>
                <c:pt idx="1186">
                  <c:v>745.51</c:v>
                </c:pt>
                <c:pt idx="1187">
                  <c:v>745.95999999999947</c:v>
                </c:pt>
                <c:pt idx="1188">
                  <c:v>746.4</c:v>
                </c:pt>
                <c:pt idx="1189">
                  <c:v>746.83999999999946</c:v>
                </c:pt>
                <c:pt idx="1190">
                  <c:v>747.29000000000053</c:v>
                </c:pt>
                <c:pt idx="1191">
                  <c:v>747.73</c:v>
                </c:pt>
                <c:pt idx="1192">
                  <c:v>748.17000000000053</c:v>
                </c:pt>
                <c:pt idx="1193">
                  <c:v>748.62</c:v>
                </c:pt>
                <c:pt idx="1194">
                  <c:v>749.06</c:v>
                </c:pt>
                <c:pt idx="1195">
                  <c:v>749.5</c:v>
                </c:pt>
                <c:pt idx="1196">
                  <c:v>749.94999999999948</c:v>
                </c:pt>
                <c:pt idx="1197">
                  <c:v>750.39</c:v>
                </c:pt>
                <c:pt idx="1198">
                  <c:v>750.82999999999947</c:v>
                </c:pt>
                <c:pt idx="1199">
                  <c:v>751.28000000000054</c:v>
                </c:pt>
                <c:pt idx="1200">
                  <c:v>751.72</c:v>
                </c:pt>
                <c:pt idx="1201">
                  <c:v>752.16</c:v>
                </c:pt>
                <c:pt idx="1202">
                  <c:v>752.61</c:v>
                </c:pt>
                <c:pt idx="1203">
                  <c:v>753.05</c:v>
                </c:pt>
                <c:pt idx="1204">
                  <c:v>753.49</c:v>
                </c:pt>
                <c:pt idx="1205">
                  <c:v>753.93999999999949</c:v>
                </c:pt>
                <c:pt idx="1206">
                  <c:v>754.38</c:v>
                </c:pt>
                <c:pt idx="1207">
                  <c:v>754.81999999999948</c:v>
                </c:pt>
                <c:pt idx="1208">
                  <c:v>755.26</c:v>
                </c:pt>
                <c:pt idx="1209">
                  <c:v>755.71</c:v>
                </c:pt>
                <c:pt idx="1210">
                  <c:v>756.15</c:v>
                </c:pt>
                <c:pt idx="1211">
                  <c:v>756.59</c:v>
                </c:pt>
                <c:pt idx="1212">
                  <c:v>757.04</c:v>
                </c:pt>
                <c:pt idx="1213">
                  <c:v>757.48</c:v>
                </c:pt>
                <c:pt idx="1214">
                  <c:v>757.92</c:v>
                </c:pt>
                <c:pt idx="1215">
                  <c:v>758.3599999999991</c:v>
                </c:pt>
                <c:pt idx="1216">
                  <c:v>758.81</c:v>
                </c:pt>
                <c:pt idx="1217">
                  <c:v>759.25</c:v>
                </c:pt>
                <c:pt idx="1218">
                  <c:v>759.69</c:v>
                </c:pt>
                <c:pt idx="1219">
                  <c:v>760.13</c:v>
                </c:pt>
                <c:pt idx="1220">
                  <c:v>760.58</c:v>
                </c:pt>
                <c:pt idx="1221">
                  <c:v>761.02</c:v>
                </c:pt>
                <c:pt idx="1222">
                  <c:v>761.45999999999947</c:v>
                </c:pt>
                <c:pt idx="1223">
                  <c:v>761.9</c:v>
                </c:pt>
                <c:pt idx="1224">
                  <c:v>762.34999999999911</c:v>
                </c:pt>
                <c:pt idx="1225">
                  <c:v>762.79000000000053</c:v>
                </c:pt>
                <c:pt idx="1226">
                  <c:v>763.23</c:v>
                </c:pt>
                <c:pt idx="1227">
                  <c:v>763.67000000000053</c:v>
                </c:pt>
                <c:pt idx="1228">
                  <c:v>764.12</c:v>
                </c:pt>
                <c:pt idx="1229">
                  <c:v>764.56</c:v>
                </c:pt>
                <c:pt idx="1230">
                  <c:v>765</c:v>
                </c:pt>
                <c:pt idx="1231">
                  <c:v>765.43999999999949</c:v>
                </c:pt>
                <c:pt idx="1232">
                  <c:v>765.89</c:v>
                </c:pt>
                <c:pt idx="1233">
                  <c:v>766.32999999999947</c:v>
                </c:pt>
                <c:pt idx="1234">
                  <c:v>766.77000000000055</c:v>
                </c:pt>
                <c:pt idx="1235">
                  <c:v>767.21</c:v>
                </c:pt>
                <c:pt idx="1236">
                  <c:v>767.65</c:v>
                </c:pt>
                <c:pt idx="1237">
                  <c:v>768.1</c:v>
                </c:pt>
                <c:pt idx="1238">
                  <c:v>768.54</c:v>
                </c:pt>
                <c:pt idx="1239">
                  <c:v>768.98</c:v>
                </c:pt>
                <c:pt idx="1240">
                  <c:v>769.42</c:v>
                </c:pt>
                <c:pt idx="1241">
                  <c:v>769.87</c:v>
                </c:pt>
                <c:pt idx="1242">
                  <c:v>770.31</c:v>
                </c:pt>
                <c:pt idx="1243">
                  <c:v>770.75</c:v>
                </c:pt>
                <c:pt idx="1244">
                  <c:v>771.19</c:v>
                </c:pt>
                <c:pt idx="1245">
                  <c:v>771.63</c:v>
                </c:pt>
                <c:pt idx="1246">
                  <c:v>772.07</c:v>
                </c:pt>
                <c:pt idx="1247">
                  <c:v>772.52</c:v>
                </c:pt>
                <c:pt idx="1248">
                  <c:v>772.95999999999947</c:v>
                </c:pt>
                <c:pt idx="1249">
                  <c:v>773.4</c:v>
                </c:pt>
                <c:pt idx="1250">
                  <c:v>773.83999999999946</c:v>
                </c:pt>
                <c:pt idx="1251">
                  <c:v>774.28000000000054</c:v>
                </c:pt>
                <c:pt idx="1252">
                  <c:v>774.73</c:v>
                </c:pt>
                <c:pt idx="1253">
                  <c:v>775.17000000000053</c:v>
                </c:pt>
                <c:pt idx="1254">
                  <c:v>775.61</c:v>
                </c:pt>
                <c:pt idx="1255">
                  <c:v>776.05</c:v>
                </c:pt>
                <c:pt idx="1256">
                  <c:v>776.49</c:v>
                </c:pt>
                <c:pt idx="1257">
                  <c:v>776.93</c:v>
                </c:pt>
                <c:pt idx="1258">
                  <c:v>777.37</c:v>
                </c:pt>
                <c:pt idx="1259">
                  <c:v>777.81999999999948</c:v>
                </c:pt>
                <c:pt idx="1260">
                  <c:v>778.26</c:v>
                </c:pt>
                <c:pt idx="1261">
                  <c:v>778.7</c:v>
                </c:pt>
                <c:pt idx="1262">
                  <c:v>779.14</c:v>
                </c:pt>
                <c:pt idx="1263">
                  <c:v>779.58</c:v>
                </c:pt>
                <c:pt idx="1264">
                  <c:v>780.02</c:v>
                </c:pt>
                <c:pt idx="1265">
                  <c:v>780.45999999999947</c:v>
                </c:pt>
                <c:pt idx="1266">
                  <c:v>780.91</c:v>
                </c:pt>
                <c:pt idx="1267">
                  <c:v>781.34999999999911</c:v>
                </c:pt>
                <c:pt idx="1268">
                  <c:v>781.79000000000053</c:v>
                </c:pt>
                <c:pt idx="1269">
                  <c:v>782.23</c:v>
                </c:pt>
                <c:pt idx="1270">
                  <c:v>782.67000000000053</c:v>
                </c:pt>
                <c:pt idx="1271">
                  <c:v>783.11</c:v>
                </c:pt>
                <c:pt idx="1272">
                  <c:v>783.55</c:v>
                </c:pt>
                <c:pt idx="1273">
                  <c:v>783.99</c:v>
                </c:pt>
                <c:pt idx="1274">
                  <c:v>784.43</c:v>
                </c:pt>
                <c:pt idx="1275">
                  <c:v>784.88</c:v>
                </c:pt>
                <c:pt idx="1276">
                  <c:v>785.31999999999948</c:v>
                </c:pt>
                <c:pt idx="1277">
                  <c:v>785.76</c:v>
                </c:pt>
                <c:pt idx="1278">
                  <c:v>786.2</c:v>
                </c:pt>
                <c:pt idx="1279">
                  <c:v>786.64</c:v>
                </c:pt>
                <c:pt idx="1280">
                  <c:v>787.08</c:v>
                </c:pt>
                <c:pt idx="1281">
                  <c:v>787.52</c:v>
                </c:pt>
                <c:pt idx="1282">
                  <c:v>787.95999999999947</c:v>
                </c:pt>
                <c:pt idx="1283">
                  <c:v>788.4</c:v>
                </c:pt>
                <c:pt idx="1284">
                  <c:v>788.83999999999946</c:v>
                </c:pt>
                <c:pt idx="1285">
                  <c:v>789.28000000000054</c:v>
                </c:pt>
                <c:pt idx="1286">
                  <c:v>789.72</c:v>
                </c:pt>
                <c:pt idx="1287">
                  <c:v>790.17000000000053</c:v>
                </c:pt>
                <c:pt idx="1288">
                  <c:v>790.61</c:v>
                </c:pt>
                <c:pt idx="1289">
                  <c:v>791.05</c:v>
                </c:pt>
                <c:pt idx="1290">
                  <c:v>791.49</c:v>
                </c:pt>
                <c:pt idx="1291">
                  <c:v>791.93</c:v>
                </c:pt>
                <c:pt idx="1292">
                  <c:v>792.37</c:v>
                </c:pt>
                <c:pt idx="1293">
                  <c:v>792.81</c:v>
                </c:pt>
                <c:pt idx="1294">
                  <c:v>793.25</c:v>
                </c:pt>
                <c:pt idx="1295">
                  <c:v>793.69</c:v>
                </c:pt>
                <c:pt idx="1296">
                  <c:v>794.13</c:v>
                </c:pt>
                <c:pt idx="1297">
                  <c:v>794.57</c:v>
                </c:pt>
                <c:pt idx="1298">
                  <c:v>795.01</c:v>
                </c:pt>
                <c:pt idx="1299">
                  <c:v>795.44999999999948</c:v>
                </c:pt>
                <c:pt idx="1300">
                  <c:v>795.89</c:v>
                </c:pt>
                <c:pt idx="1301">
                  <c:v>796.32999999999947</c:v>
                </c:pt>
                <c:pt idx="1302">
                  <c:v>796.77000000000055</c:v>
                </c:pt>
                <c:pt idx="1303">
                  <c:v>797.21</c:v>
                </c:pt>
                <c:pt idx="1304">
                  <c:v>797.65</c:v>
                </c:pt>
                <c:pt idx="1305">
                  <c:v>798.09</c:v>
                </c:pt>
                <c:pt idx="1306">
                  <c:v>798.53</c:v>
                </c:pt>
                <c:pt idx="1307">
                  <c:v>798.97</c:v>
                </c:pt>
                <c:pt idx="1308">
                  <c:v>799.41</c:v>
                </c:pt>
                <c:pt idx="1309">
                  <c:v>799.84999999999911</c:v>
                </c:pt>
                <c:pt idx="1310">
                  <c:v>800.29000000000053</c:v>
                </c:pt>
                <c:pt idx="1311">
                  <c:v>800.73</c:v>
                </c:pt>
                <c:pt idx="1312">
                  <c:v>801.17000000000053</c:v>
                </c:pt>
                <c:pt idx="1313">
                  <c:v>801.61</c:v>
                </c:pt>
                <c:pt idx="1314">
                  <c:v>802.05</c:v>
                </c:pt>
                <c:pt idx="1315">
                  <c:v>802.49</c:v>
                </c:pt>
                <c:pt idx="1316">
                  <c:v>802.93</c:v>
                </c:pt>
                <c:pt idx="1317">
                  <c:v>803.37</c:v>
                </c:pt>
                <c:pt idx="1318">
                  <c:v>803.81</c:v>
                </c:pt>
                <c:pt idx="1319">
                  <c:v>804.25</c:v>
                </c:pt>
                <c:pt idx="1320">
                  <c:v>804.69</c:v>
                </c:pt>
                <c:pt idx="1321">
                  <c:v>805.13</c:v>
                </c:pt>
                <c:pt idx="1322">
                  <c:v>805.57</c:v>
                </c:pt>
                <c:pt idx="1323">
                  <c:v>806.01</c:v>
                </c:pt>
                <c:pt idx="1324">
                  <c:v>806.44999999999948</c:v>
                </c:pt>
                <c:pt idx="1325">
                  <c:v>806.89</c:v>
                </c:pt>
                <c:pt idx="1326">
                  <c:v>807.32999999999947</c:v>
                </c:pt>
                <c:pt idx="1327">
                  <c:v>807.77000000000055</c:v>
                </c:pt>
                <c:pt idx="1328">
                  <c:v>808.21</c:v>
                </c:pt>
                <c:pt idx="1329">
                  <c:v>808.65</c:v>
                </c:pt>
                <c:pt idx="1330">
                  <c:v>809.09</c:v>
                </c:pt>
                <c:pt idx="1331">
                  <c:v>809.53</c:v>
                </c:pt>
                <c:pt idx="1332">
                  <c:v>809.97</c:v>
                </c:pt>
                <c:pt idx="1333">
                  <c:v>810.4</c:v>
                </c:pt>
                <c:pt idx="1334">
                  <c:v>810.83999999999946</c:v>
                </c:pt>
                <c:pt idx="1335">
                  <c:v>811.28000000000054</c:v>
                </c:pt>
                <c:pt idx="1336">
                  <c:v>811.72</c:v>
                </c:pt>
                <c:pt idx="1337">
                  <c:v>812.16</c:v>
                </c:pt>
                <c:pt idx="1338">
                  <c:v>812.6</c:v>
                </c:pt>
                <c:pt idx="1339">
                  <c:v>813.04</c:v>
                </c:pt>
                <c:pt idx="1340">
                  <c:v>813.48</c:v>
                </c:pt>
                <c:pt idx="1341">
                  <c:v>813.92</c:v>
                </c:pt>
                <c:pt idx="1342">
                  <c:v>814.3599999999991</c:v>
                </c:pt>
                <c:pt idx="1343">
                  <c:v>814.8</c:v>
                </c:pt>
                <c:pt idx="1344">
                  <c:v>815.23</c:v>
                </c:pt>
                <c:pt idx="1345">
                  <c:v>815.67000000000053</c:v>
                </c:pt>
                <c:pt idx="1346">
                  <c:v>816.11</c:v>
                </c:pt>
                <c:pt idx="1347">
                  <c:v>816.55</c:v>
                </c:pt>
                <c:pt idx="1348">
                  <c:v>816.99</c:v>
                </c:pt>
                <c:pt idx="1349">
                  <c:v>817.43</c:v>
                </c:pt>
                <c:pt idx="1350">
                  <c:v>817.87</c:v>
                </c:pt>
                <c:pt idx="1351">
                  <c:v>818.31</c:v>
                </c:pt>
                <c:pt idx="1352">
                  <c:v>818.75</c:v>
                </c:pt>
                <c:pt idx="1353">
                  <c:v>819.18000000000052</c:v>
                </c:pt>
                <c:pt idx="1354">
                  <c:v>819.62</c:v>
                </c:pt>
                <c:pt idx="1355">
                  <c:v>820.06</c:v>
                </c:pt>
                <c:pt idx="1356">
                  <c:v>820.5</c:v>
                </c:pt>
                <c:pt idx="1357">
                  <c:v>820.93999999999949</c:v>
                </c:pt>
                <c:pt idx="1358">
                  <c:v>821.38</c:v>
                </c:pt>
                <c:pt idx="1359">
                  <c:v>821.81999999999948</c:v>
                </c:pt>
                <c:pt idx="1360">
                  <c:v>822.25</c:v>
                </c:pt>
                <c:pt idx="1361">
                  <c:v>822.69</c:v>
                </c:pt>
                <c:pt idx="1362">
                  <c:v>823.13</c:v>
                </c:pt>
                <c:pt idx="1363">
                  <c:v>823.57</c:v>
                </c:pt>
                <c:pt idx="1364">
                  <c:v>824.01</c:v>
                </c:pt>
                <c:pt idx="1365">
                  <c:v>824.44999999999948</c:v>
                </c:pt>
                <c:pt idx="1366">
                  <c:v>824.89</c:v>
                </c:pt>
                <c:pt idx="1367">
                  <c:v>825.31999999999948</c:v>
                </c:pt>
                <c:pt idx="1368">
                  <c:v>825.76</c:v>
                </c:pt>
                <c:pt idx="1369">
                  <c:v>826.2</c:v>
                </c:pt>
                <c:pt idx="1370">
                  <c:v>826.64</c:v>
                </c:pt>
                <c:pt idx="1371">
                  <c:v>827.08</c:v>
                </c:pt>
                <c:pt idx="1372">
                  <c:v>827.51</c:v>
                </c:pt>
                <c:pt idx="1373">
                  <c:v>827.94999999999948</c:v>
                </c:pt>
                <c:pt idx="1374">
                  <c:v>828.39</c:v>
                </c:pt>
                <c:pt idx="1375">
                  <c:v>828.82999999999947</c:v>
                </c:pt>
                <c:pt idx="1376">
                  <c:v>829.27000000000055</c:v>
                </c:pt>
                <c:pt idx="1377">
                  <c:v>829.71</c:v>
                </c:pt>
                <c:pt idx="1378">
                  <c:v>830.14</c:v>
                </c:pt>
                <c:pt idx="1379">
                  <c:v>830.58</c:v>
                </c:pt>
                <c:pt idx="1380">
                  <c:v>831.02</c:v>
                </c:pt>
                <c:pt idx="1381">
                  <c:v>831.45999999999947</c:v>
                </c:pt>
                <c:pt idx="1382">
                  <c:v>831.9</c:v>
                </c:pt>
                <c:pt idx="1383">
                  <c:v>832.32999999999947</c:v>
                </c:pt>
                <c:pt idx="1384">
                  <c:v>832.77000000000055</c:v>
                </c:pt>
                <c:pt idx="1385">
                  <c:v>833.21</c:v>
                </c:pt>
                <c:pt idx="1386">
                  <c:v>833.65</c:v>
                </c:pt>
                <c:pt idx="1387">
                  <c:v>834.08</c:v>
                </c:pt>
                <c:pt idx="1388">
                  <c:v>834.52</c:v>
                </c:pt>
                <c:pt idx="1389">
                  <c:v>834.95999999999947</c:v>
                </c:pt>
                <c:pt idx="1390">
                  <c:v>835.4</c:v>
                </c:pt>
                <c:pt idx="1391">
                  <c:v>835.82999999999947</c:v>
                </c:pt>
                <c:pt idx="1392">
                  <c:v>836.27000000000055</c:v>
                </c:pt>
                <c:pt idx="1393">
                  <c:v>836.71</c:v>
                </c:pt>
                <c:pt idx="1394">
                  <c:v>837.15</c:v>
                </c:pt>
                <c:pt idx="1395">
                  <c:v>837.58</c:v>
                </c:pt>
                <c:pt idx="1396">
                  <c:v>838.02</c:v>
                </c:pt>
                <c:pt idx="1397">
                  <c:v>838.45999999999947</c:v>
                </c:pt>
                <c:pt idx="1398">
                  <c:v>838.9</c:v>
                </c:pt>
                <c:pt idx="1399">
                  <c:v>839.32999999999947</c:v>
                </c:pt>
                <c:pt idx="1400">
                  <c:v>839.77000000000055</c:v>
                </c:pt>
                <c:pt idx="1401">
                  <c:v>840.21</c:v>
                </c:pt>
                <c:pt idx="1402">
                  <c:v>840.65</c:v>
                </c:pt>
                <c:pt idx="1403">
                  <c:v>841.08</c:v>
                </c:pt>
                <c:pt idx="1404">
                  <c:v>841.52</c:v>
                </c:pt>
                <c:pt idx="1405">
                  <c:v>841.95999999999947</c:v>
                </c:pt>
                <c:pt idx="1406">
                  <c:v>842.4</c:v>
                </c:pt>
                <c:pt idx="1407">
                  <c:v>842.82999999999947</c:v>
                </c:pt>
                <c:pt idx="1408">
                  <c:v>843.27000000000055</c:v>
                </c:pt>
                <c:pt idx="1409">
                  <c:v>843.71</c:v>
                </c:pt>
                <c:pt idx="1410">
                  <c:v>844.14</c:v>
                </c:pt>
                <c:pt idx="1411">
                  <c:v>844.58</c:v>
                </c:pt>
                <c:pt idx="1412">
                  <c:v>845.02</c:v>
                </c:pt>
                <c:pt idx="1413">
                  <c:v>845.45999999999947</c:v>
                </c:pt>
                <c:pt idx="1414">
                  <c:v>845.89</c:v>
                </c:pt>
                <c:pt idx="1415">
                  <c:v>846.32999999999947</c:v>
                </c:pt>
                <c:pt idx="1416">
                  <c:v>846.77000000000055</c:v>
                </c:pt>
                <c:pt idx="1417">
                  <c:v>847.2</c:v>
                </c:pt>
                <c:pt idx="1418">
                  <c:v>847.64</c:v>
                </c:pt>
                <c:pt idx="1419">
                  <c:v>848.08</c:v>
                </c:pt>
                <c:pt idx="1420">
                  <c:v>848.51</c:v>
                </c:pt>
                <c:pt idx="1421">
                  <c:v>848.94999999999948</c:v>
                </c:pt>
                <c:pt idx="1422">
                  <c:v>849.39</c:v>
                </c:pt>
                <c:pt idx="1423">
                  <c:v>849.81999999999948</c:v>
                </c:pt>
                <c:pt idx="1424">
                  <c:v>850.26</c:v>
                </c:pt>
                <c:pt idx="1425">
                  <c:v>850.7</c:v>
                </c:pt>
                <c:pt idx="1426">
                  <c:v>851.13</c:v>
                </c:pt>
                <c:pt idx="1427">
                  <c:v>851.57</c:v>
                </c:pt>
                <c:pt idx="1428">
                  <c:v>852.01</c:v>
                </c:pt>
                <c:pt idx="1429">
                  <c:v>852.43999999999949</c:v>
                </c:pt>
                <c:pt idx="1430">
                  <c:v>852.88</c:v>
                </c:pt>
                <c:pt idx="1431">
                  <c:v>853.31999999999948</c:v>
                </c:pt>
                <c:pt idx="1432">
                  <c:v>853.75</c:v>
                </c:pt>
                <c:pt idx="1433">
                  <c:v>854.19</c:v>
                </c:pt>
                <c:pt idx="1434">
                  <c:v>854.62</c:v>
                </c:pt>
                <c:pt idx="1435">
                  <c:v>855.06</c:v>
                </c:pt>
                <c:pt idx="1436">
                  <c:v>855.5</c:v>
                </c:pt>
                <c:pt idx="1437">
                  <c:v>855.93</c:v>
                </c:pt>
                <c:pt idx="1438">
                  <c:v>856.37</c:v>
                </c:pt>
                <c:pt idx="1439">
                  <c:v>856.81</c:v>
                </c:pt>
                <c:pt idx="1440">
                  <c:v>857.24</c:v>
                </c:pt>
                <c:pt idx="1441">
                  <c:v>857.68000000000052</c:v>
                </c:pt>
                <c:pt idx="1442">
                  <c:v>858.11</c:v>
                </c:pt>
                <c:pt idx="1443">
                  <c:v>858.55</c:v>
                </c:pt>
                <c:pt idx="1444">
                  <c:v>858.99</c:v>
                </c:pt>
                <c:pt idx="1445">
                  <c:v>859.42</c:v>
                </c:pt>
                <c:pt idx="1446">
                  <c:v>859.8599999999991</c:v>
                </c:pt>
                <c:pt idx="1447">
                  <c:v>860.29000000000053</c:v>
                </c:pt>
                <c:pt idx="1448">
                  <c:v>860.73</c:v>
                </c:pt>
                <c:pt idx="1449">
                  <c:v>861.17000000000053</c:v>
                </c:pt>
                <c:pt idx="1450">
                  <c:v>861.6</c:v>
                </c:pt>
                <c:pt idx="1451">
                  <c:v>862.04</c:v>
                </c:pt>
                <c:pt idx="1452">
                  <c:v>862.47</c:v>
                </c:pt>
                <c:pt idx="1453">
                  <c:v>862.91</c:v>
                </c:pt>
                <c:pt idx="1454">
                  <c:v>863.34999999999911</c:v>
                </c:pt>
                <c:pt idx="1455">
                  <c:v>863.78000000000054</c:v>
                </c:pt>
                <c:pt idx="1456">
                  <c:v>864.22</c:v>
                </c:pt>
                <c:pt idx="1457">
                  <c:v>864.65</c:v>
                </c:pt>
                <c:pt idx="1458">
                  <c:v>865.09</c:v>
                </c:pt>
                <c:pt idx="1459">
                  <c:v>865.52</c:v>
                </c:pt>
                <c:pt idx="1460">
                  <c:v>865.95999999999947</c:v>
                </c:pt>
                <c:pt idx="1461">
                  <c:v>866.4</c:v>
                </c:pt>
                <c:pt idx="1462">
                  <c:v>866.82999999999947</c:v>
                </c:pt>
                <c:pt idx="1463">
                  <c:v>867.27000000000055</c:v>
                </c:pt>
                <c:pt idx="1464">
                  <c:v>867.7</c:v>
                </c:pt>
                <c:pt idx="1465">
                  <c:v>868.14</c:v>
                </c:pt>
                <c:pt idx="1466">
                  <c:v>868.57</c:v>
                </c:pt>
                <c:pt idx="1467">
                  <c:v>869.01</c:v>
                </c:pt>
                <c:pt idx="1468">
                  <c:v>869.43999999999949</c:v>
                </c:pt>
                <c:pt idx="1469">
                  <c:v>869.88</c:v>
                </c:pt>
                <c:pt idx="1470">
                  <c:v>870.31</c:v>
                </c:pt>
                <c:pt idx="1471">
                  <c:v>870.75</c:v>
                </c:pt>
                <c:pt idx="1472">
                  <c:v>871.18000000000052</c:v>
                </c:pt>
                <c:pt idx="1473">
                  <c:v>871.62</c:v>
                </c:pt>
                <c:pt idx="1474">
                  <c:v>872.06</c:v>
                </c:pt>
                <c:pt idx="1475">
                  <c:v>872.49</c:v>
                </c:pt>
                <c:pt idx="1476">
                  <c:v>872.93</c:v>
                </c:pt>
                <c:pt idx="1477">
                  <c:v>873.3599999999991</c:v>
                </c:pt>
                <c:pt idx="1478">
                  <c:v>873.8</c:v>
                </c:pt>
                <c:pt idx="1479">
                  <c:v>874.23</c:v>
                </c:pt>
                <c:pt idx="1480">
                  <c:v>874.67000000000053</c:v>
                </c:pt>
                <c:pt idx="1481">
                  <c:v>875.1</c:v>
                </c:pt>
                <c:pt idx="1482">
                  <c:v>875.54</c:v>
                </c:pt>
                <c:pt idx="1483">
                  <c:v>875.97</c:v>
                </c:pt>
                <c:pt idx="1484">
                  <c:v>876.41</c:v>
                </c:pt>
                <c:pt idx="1485">
                  <c:v>876.83999999999946</c:v>
                </c:pt>
                <c:pt idx="1486">
                  <c:v>877.28000000000054</c:v>
                </c:pt>
                <c:pt idx="1487">
                  <c:v>877.71</c:v>
                </c:pt>
                <c:pt idx="1488">
                  <c:v>878.14</c:v>
                </c:pt>
                <c:pt idx="1489">
                  <c:v>878.58</c:v>
                </c:pt>
                <c:pt idx="1490">
                  <c:v>879.01</c:v>
                </c:pt>
                <c:pt idx="1491">
                  <c:v>879.44999999999948</c:v>
                </c:pt>
                <c:pt idx="1492">
                  <c:v>879.88</c:v>
                </c:pt>
                <c:pt idx="1493">
                  <c:v>880.31999999999948</c:v>
                </c:pt>
                <c:pt idx="1494">
                  <c:v>880.75</c:v>
                </c:pt>
                <c:pt idx="1495">
                  <c:v>881.19</c:v>
                </c:pt>
                <c:pt idx="1496">
                  <c:v>881.62</c:v>
                </c:pt>
                <c:pt idx="1497">
                  <c:v>882.06</c:v>
                </c:pt>
                <c:pt idx="1498">
                  <c:v>882.49</c:v>
                </c:pt>
                <c:pt idx="1499">
                  <c:v>882.93</c:v>
                </c:pt>
                <c:pt idx="1500">
                  <c:v>883.3599999999991</c:v>
                </c:pt>
                <c:pt idx="1501">
                  <c:v>883.79000000000053</c:v>
                </c:pt>
                <c:pt idx="1502">
                  <c:v>884.23</c:v>
                </c:pt>
                <c:pt idx="1503">
                  <c:v>884.66</c:v>
                </c:pt>
                <c:pt idx="1504">
                  <c:v>885.1</c:v>
                </c:pt>
                <c:pt idx="1505">
                  <c:v>885.53</c:v>
                </c:pt>
                <c:pt idx="1506">
                  <c:v>885.97</c:v>
                </c:pt>
                <c:pt idx="1507">
                  <c:v>886.4</c:v>
                </c:pt>
                <c:pt idx="1508">
                  <c:v>886.82999999999947</c:v>
                </c:pt>
                <c:pt idx="1509">
                  <c:v>887.27000000000055</c:v>
                </c:pt>
                <c:pt idx="1510">
                  <c:v>887.7</c:v>
                </c:pt>
                <c:pt idx="1511">
                  <c:v>888.14</c:v>
                </c:pt>
                <c:pt idx="1512">
                  <c:v>888.57</c:v>
                </c:pt>
                <c:pt idx="1513">
                  <c:v>889</c:v>
                </c:pt>
                <c:pt idx="1514">
                  <c:v>889.43999999999949</c:v>
                </c:pt>
                <c:pt idx="1515">
                  <c:v>889.87</c:v>
                </c:pt>
                <c:pt idx="1516">
                  <c:v>890.31</c:v>
                </c:pt>
                <c:pt idx="1517">
                  <c:v>890.74</c:v>
                </c:pt>
                <c:pt idx="1518">
                  <c:v>891.17000000000053</c:v>
                </c:pt>
                <c:pt idx="1519">
                  <c:v>891.61</c:v>
                </c:pt>
                <c:pt idx="1520">
                  <c:v>892.04</c:v>
                </c:pt>
                <c:pt idx="1521">
                  <c:v>892.48</c:v>
                </c:pt>
                <c:pt idx="1522">
                  <c:v>892.91</c:v>
                </c:pt>
                <c:pt idx="1523">
                  <c:v>893.33999999999946</c:v>
                </c:pt>
                <c:pt idx="1524">
                  <c:v>893.78000000000054</c:v>
                </c:pt>
                <c:pt idx="1525">
                  <c:v>894.21</c:v>
                </c:pt>
                <c:pt idx="1526">
                  <c:v>894.64</c:v>
                </c:pt>
                <c:pt idx="1527">
                  <c:v>895.08</c:v>
                </c:pt>
                <c:pt idx="1528">
                  <c:v>895.51</c:v>
                </c:pt>
                <c:pt idx="1529">
                  <c:v>895.94999999999948</c:v>
                </c:pt>
                <c:pt idx="1530">
                  <c:v>896.38</c:v>
                </c:pt>
                <c:pt idx="1531">
                  <c:v>896.81</c:v>
                </c:pt>
                <c:pt idx="1532">
                  <c:v>897.25</c:v>
                </c:pt>
                <c:pt idx="1533">
                  <c:v>897.68000000000052</c:v>
                </c:pt>
                <c:pt idx="1534">
                  <c:v>898.11</c:v>
                </c:pt>
                <c:pt idx="1535">
                  <c:v>898.55</c:v>
                </c:pt>
                <c:pt idx="1536">
                  <c:v>898.98</c:v>
                </c:pt>
                <c:pt idx="1537">
                  <c:v>899.41</c:v>
                </c:pt>
                <c:pt idx="1538">
                  <c:v>899.84999999999911</c:v>
                </c:pt>
                <c:pt idx="1539">
                  <c:v>900.28000000000054</c:v>
                </c:pt>
                <c:pt idx="1540">
                  <c:v>900.71</c:v>
                </c:pt>
                <c:pt idx="1541">
                  <c:v>901.15</c:v>
                </c:pt>
                <c:pt idx="1542">
                  <c:v>901.58</c:v>
                </c:pt>
                <c:pt idx="1543">
                  <c:v>902.01</c:v>
                </c:pt>
                <c:pt idx="1544">
                  <c:v>902.44999999999948</c:v>
                </c:pt>
                <c:pt idx="1545">
                  <c:v>902.88</c:v>
                </c:pt>
                <c:pt idx="1546">
                  <c:v>903.31</c:v>
                </c:pt>
                <c:pt idx="1547">
                  <c:v>903.74</c:v>
                </c:pt>
                <c:pt idx="1548">
                  <c:v>904.18000000000052</c:v>
                </c:pt>
                <c:pt idx="1549">
                  <c:v>904.61</c:v>
                </c:pt>
                <c:pt idx="1550">
                  <c:v>905.04</c:v>
                </c:pt>
                <c:pt idx="1551">
                  <c:v>905.48</c:v>
                </c:pt>
                <c:pt idx="1552">
                  <c:v>905.91</c:v>
                </c:pt>
                <c:pt idx="1553">
                  <c:v>906.33999999999946</c:v>
                </c:pt>
                <c:pt idx="1554">
                  <c:v>906.77000000000055</c:v>
                </c:pt>
                <c:pt idx="1555">
                  <c:v>907.21</c:v>
                </c:pt>
                <c:pt idx="1556">
                  <c:v>907.64</c:v>
                </c:pt>
                <c:pt idx="1557">
                  <c:v>908.07</c:v>
                </c:pt>
                <c:pt idx="1558">
                  <c:v>908.51</c:v>
                </c:pt>
                <c:pt idx="1559">
                  <c:v>908.93999999999949</c:v>
                </c:pt>
                <c:pt idx="1560">
                  <c:v>909.37</c:v>
                </c:pt>
                <c:pt idx="1561">
                  <c:v>909.8</c:v>
                </c:pt>
                <c:pt idx="1562">
                  <c:v>910.24</c:v>
                </c:pt>
                <c:pt idx="1563">
                  <c:v>910.67000000000053</c:v>
                </c:pt>
                <c:pt idx="1564">
                  <c:v>911.1</c:v>
                </c:pt>
                <c:pt idx="1565">
                  <c:v>911.53</c:v>
                </c:pt>
                <c:pt idx="1566">
                  <c:v>911.97</c:v>
                </c:pt>
                <c:pt idx="1567">
                  <c:v>912.4</c:v>
                </c:pt>
                <c:pt idx="1568">
                  <c:v>912.82999999999947</c:v>
                </c:pt>
                <c:pt idx="1569">
                  <c:v>913.26</c:v>
                </c:pt>
                <c:pt idx="1570">
                  <c:v>913.7</c:v>
                </c:pt>
                <c:pt idx="1571">
                  <c:v>914.13</c:v>
                </c:pt>
                <c:pt idx="1572">
                  <c:v>914.56</c:v>
                </c:pt>
                <c:pt idx="1573">
                  <c:v>914.99</c:v>
                </c:pt>
                <c:pt idx="1574">
                  <c:v>915.43</c:v>
                </c:pt>
                <c:pt idx="1575">
                  <c:v>915.8599999999991</c:v>
                </c:pt>
                <c:pt idx="1576">
                  <c:v>916.29000000000053</c:v>
                </c:pt>
                <c:pt idx="1577">
                  <c:v>916.72</c:v>
                </c:pt>
                <c:pt idx="1578">
                  <c:v>917.15</c:v>
                </c:pt>
                <c:pt idx="1579">
                  <c:v>917.59</c:v>
                </c:pt>
                <c:pt idx="1580">
                  <c:v>918.02</c:v>
                </c:pt>
                <c:pt idx="1581">
                  <c:v>918.44999999999948</c:v>
                </c:pt>
                <c:pt idx="1582">
                  <c:v>918.88</c:v>
                </c:pt>
                <c:pt idx="1583">
                  <c:v>919.31</c:v>
                </c:pt>
                <c:pt idx="1584">
                  <c:v>919.75</c:v>
                </c:pt>
                <c:pt idx="1585">
                  <c:v>920.18000000000052</c:v>
                </c:pt>
                <c:pt idx="1586">
                  <c:v>920.61</c:v>
                </c:pt>
                <c:pt idx="1587">
                  <c:v>921.04</c:v>
                </c:pt>
                <c:pt idx="1588">
                  <c:v>921.47</c:v>
                </c:pt>
                <c:pt idx="1589">
                  <c:v>921.91</c:v>
                </c:pt>
                <c:pt idx="1590">
                  <c:v>922.33999999999946</c:v>
                </c:pt>
                <c:pt idx="1591">
                  <c:v>922.77000000000055</c:v>
                </c:pt>
                <c:pt idx="1592">
                  <c:v>923.2</c:v>
                </c:pt>
                <c:pt idx="1593">
                  <c:v>923.63</c:v>
                </c:pt>
                <c:pt idx="1594">
                  <c:v>924.06</c:v>
                </c:pt>
                <c:pt idx="1595">
                  <c:v>924.5</c:v>
                </c:pt>
                <c:pt idx="1596">
                  <c:v>924.93</c:v>
                </c:pt>
                <c:pt idx="1597">
                  <c:v>925.3599999999991</c:v>
                </c:pt>
                <c:pt idx="1598">
                  <c:v>925.79000000000053</c:v>
                </c:pt>
                <c:pt idx="1599">
                  <c:v>926.22</c:v>
                </c:pt>
                <c:pt idx="1600">
                  <c:v>926.65</c:v>
                </c:pt>
                <c:pt idx="1601">
                  <c:v>927.08</c:v>
                </c:pt>
                <c:pt idx="1602">
                  <c:v>927.52</c:v>
                </c:pt>
                <c:pt idx="1603">
                  <c:v>927.94999999999948</c:v>
                </c:pt>
                <c:pt idx="1604">
                  <c:v>928.38</c:v>
                </c:pt>
                <c:pt idx="1605">
                  <c:v>928.81</c:v>
                </c:pt>
                <c:pt idx="1606">
                  <c:v>929.24</c:v>
                </c:pt>
                <c:pt idx="1607">
                  <c:v>929.67000000000053</c:v>
                </c:pt>
                <c:pt idx="1608">
                  <c:v>930.1</c:v>
                </c:pt>
                <c:pt idx="1609">
                  <c:v>930.54</c:v>
                </c:pt>
                <c:pt idx="1610">
                  <c:v>930.97</c:v>
                </c:pt>
                <c:pt idx="1611">
                  <c:v>931.4</c:v>
                </c:pt>
                <c:pt idx="1612">
                  <c:v>931.82999999999947</c:v>
                </c:pt>
                <c:pt idx="1613">
                  <c:v>932.26</c:v>
                </c:pt>
                <c:pt idx="1614">
                  <c:v>932.69</c:v>
                </c:pt>
                <c:pt idx="1615">
                  <c:v>933.12</c:v>
                </c:pt>
                <c:pt idx="1616">
                  <c:v>933.55</c:v>
                </c:pt>
                <c:pt idx="1617">
                  <c:v>933.98</c:v>
                </c:pt>
                <c:pt idx="1618">
                  <c:v>934.41</c:v>
                </c:pt>
                <c:pt idx="1619">
                  <c:v>934.84999999999911</c:v>
                </c:pt>
                <c:pt idx="1620">
                  <c:v>935.28000000000054</c:v>
                </c:pt>
                <c:pt idx="1621">
                  <c:v>935.71</c:v>
                </c:pt>
                <c:pt idx="1622">
                  <c:v>936.14</c:v>
                </c:pt>
                <c:pt idx="1623">
                  <c:v>936.57</c:v>
                </c:pt>
                <c:pt idx="1624">
                  <c:v>937</c:v>
                </c:pt>
                <c:pt idx="1625">
                  <c:v>937.43</c:v>
                </c:pt>
                <c:pt idx="1626">
                  <c:v>937.8599999999991</c:v>
                </c:pt>
                <c:pt idx="1627">
                  <c:v>938.29000000000053</c:v>
                </c:pt>
                <c:pt idx="1628">
                  <c:v>938.72</c:v>
                </c:pt>
                <c:pt idx="1629">
                  <c:v>939.15</c:v>
                </c:pt>
                <c:pt idx="1630">
                  <c:v>939.58</c:v>
                </c:pt>
                <c:pt idx="1631">
                  <c:v>940.01</c:v>
                </c:pt>
                <c:pt idx="1632">
                  <c:v>940.44999999999948</c:v>
                </c:pt>
                <c:pt idx="1633">
                  <c:v>940.88</c:v>
                </c:pt>
                <c:pt idx="1634">
                  <c:v>941.31</c:v>
                </c:pt>
                <c:pt idx="1635">
                  <c:v>941.74</c:v>
                </c:pt>
                <c:pt idx="1636">
                  <c:v>942.17000000000053</c:v>
                </c:pt>
                <c:pt idx="1637">
                  <c:v>942.6</c:v>
                </c:pt>
                <c:pt idx="1638">
                  <c:v>943.03</c:v>
                </c:pt>
                <c:pt idx="1639">
                  <c:v>943.45999999999947</c:v>
                </c:pt>
                <c:pt idx="1640">
                  <c:v>943.89</c:v>
                </c:pt>
                <c:pt idx="1641">
                  <c:v>944.31999999999948</c:v>
                </c:pt>
                <c:pt idx="1642">
                  <c:v>944.75</c:v>
                </c:pt>
                <c:pt idx="1643">
                  <c:v>945.18000000000052</c:v>
                </c:pt>
                <c:pt idx="1644">
                  <c:v>945.61</c:v>
                </c:pt>
                <c:pt idx="1645">
                  <c:v>946.04</c:v>
                </c:pt>
                <c:pt idx="1646">
                  <c:v>946.47</c:v>
                </c:pt>
                <c:pt idx="1647">
                  <c:v>946.9</c:v>
                </c:pt>
                <c:pt idx="1648">
                  <c:v>947.32999999999947</c:v>
                </c:pt>
                <c:pt idx="1649">
                  <c:v>947.76</c:v>
                </c:pt>
                <c:pt idx="1650">
                  <c:v>948.19</c:v>
                </c:pt>
                <c:pt idx="1651">
                  <c:v>948.62</c:v>
                </c:pt>
                <c:pt idx="1652">
                  <c:v>949.05</c:v>
                </c:pt>
                <c:pt idx="1653">
                  <c:v>949.48</c:v>
                </c:pt>
                <c:pt idx="1654">
                  <c:v>949.91</c:v>
                </c:pt>
                <c:pt idx="1655">
                  <c:v>950.33999999999946</c:v>
                </c:pt>
                <c:pt idx="1656">
                  <c:v>950.77000000000055</c:v>
                </c:pt>
                <c:pt idx="1657">
                  <c:v>951.2</c:v>
                </c:pt>
                <c:pt idx="1658">
                  <c:v>951.63</c:v>
                </c:pt>
                <c:pt idx="1659">
                  <c:v>952.06</c:v>
                </c:pt>
                <c:pt idx="1660">
                  <c:v>952.49</c:v>
                </c:pt>
                <c:pt idx="1661">
                  <c:v>952.92</c:v>
                </c:pt>
                <c:pt idx="1662">
                  <c:v>953.34999999999911</c:v>
                </c:pt>
                <c:pt idx="1663">
                  <c:v>953.78000000000054</c:v>
                </c:pt>
                <c:pt idx="1664">
                  <c:v>954.21</c:v>
                </c:pt>
                <c:pt idx="1665">
                  <c:v>954.64</c:v>
                </c:pt>
                <c:pt idx="1666">
                  <c:v>955.07</c:v>
                </c:pt>
                <c:pt idx="1667">
                  <c:v>955.49</c:v>
                </c:pt>
                <c:pt idx="1668">
                  <c:v>955.92</c:v>
                </c:pt>
                <c:pt idx="1669">
                  <c:v>956.34999999999911</c:v>
                </c:pt>
                <c:pt idx="1670">
                  <c:v>956.78000000000054</c:v>
                </c:pt>
                <c:pt idx="1671">
                  <c:v>957.21</c:v>
                </c:pt>
                <c:pt idx="1672">
                  <c:v>957.64</c:v>
                </c:pt>
                <c:pt idx="1673">
                  <c:v>958.07</c:v>
                </c:pt>
                <c:pt idx="1674">
                  <c:v>958.5</c:v>
                </c:pt>
                <c:pt idx="1675">
                  <c:v>958.93</c:v>
                </c:pt>
                <c:pt idx="1676">
                  <c:v>959.3599999999991</c:v>
                </c:pt>
                <c:pt idx="1677">
                  <c:v>959.79000000000053</c:v>
                </c:pt>
                <c:pt idx="1678">
                  <c:v>960.22</c:v>
                </c:pt>
                <c:pt idx="1679">
                  <c:v>960.65</c:v>
                </c:pt>
                <c:pt idx="1680">
                  <c:v>961.08</c:v>
                </c:pt>
                <c:pt idx="1681">
                  <c:v>961.5</c:v>
                </c:pt>
                <c:pt idx="1682">
                  <c:v>961.93</c:v>
                </c:pt>
                <c:pt idx="1683">
                  <c:v>962.3599999999991</c:v>
                </c:pt>
                <c:pt idx="1684">
                  <c:v>962.79000000000053</c:v>
                </c:pt>
                <c:pt idx="1685">
                  <c:v>963.22</c:v>
                </c:pt>
                <c:pt idx="1686">
                  <c:v>963.65</c:v>
                </c:pt>
                <c:pt idx="1687">
                  <c:v>964.08</c:v>
                </c:pt>
                <c:pt idx="1688">
                  <c:v>964.51</c:v>
                </c:pt>
                <c:pt idx="1689">
                  <c:v>964.93999999999949</c:v>
                </c:pt>
                <c:pt idx="1690">
                  <c:v>965.37</c:v>
                </c:pt>
                <c:pt idx="1691">
                  <c:v>965.79000000000053</c:v>
                </c:pt>
                <c:pt idx="1692">
                  <c:v>966.22</c:v>
                </c:pt>
                <c:pt idx="1693">
                  <c:v>966.65</c:v>
                </c:pt>
                <c:pt idx="1694">
                  <c:v>967.08</c:v>
                </c:pt>
                <c:pt idx="1695">
                  <c:v>967.51</c:v>
                </c:pt>
                <c:pt idx="1696">
                  <c:v>967.93999999999949</c:v>
                </c:pt>
                <c:pt idx="1697">
                  <c:v>968.37</c:v>
                </c:pt>
                <c:pt idx="1698">
                  <c:v>968.79000000000053</c:v>
                </c:pt>
                <c:pt idx="1699">
                  <c:v>969.22</c:v>
                </c:pt>
                <c:pt idx="1700">
                  <c:v>969.65</c:v>
                </c:pt>
                <c:pt idx="1701">
                  <c:v>970.08</c:v>
                </c:pt>
                <c:pt idx="1702">
                  <c:v>970.51</c:v>
                </c:pt>
                <c:pt idx="1703">
                  <c:v>970.93999999999949</c:v>
                </c:pt>
                <c:pt idx="1704">
                  <c:v>971.37</c:v>
                </c:pt>
                <c:pt idx="1705">
                  <c:v>971.79000000000053</c:v>
                </c:pt>
                <c:pt idx="1706">
                  <c:v>972.22</c:v>
                </c:pt>
                <c:pt idx="1707">
                  <c:v>972.65</c:v>
                </c:pt>
                <c:pt idx="1708">
                  <c:v>973.08</c:v>
                </c:pt>
                <c:pt idx="1709">
                  <c:v>973.51</c:v>
                </c:pt>
                <c:pt idx="1710">
                  <c:v>973.93999999999949</c:v>
                </c:pt>
                <c:pt idx="1711">
                  <c:v>974.3599999999991</c:v>
                </c:pt>
                <c:pt idx="1712">
                  <c:v>974.79000000000053</c:v>
                </c:pt>
                <c:pt idx="1713">
                  <c:v>975.22</c:v>
                </c:pt>
                <c:pt idx="1714">
                  <c:v>975.65</c:v>
                </c:pt>
                <c:pt idx="1715">
                  <c:v>976.08</c:v>
                </c:pt>
                <c:pt idx="1716">
                  <c:v>976.5</c:v>
                </c:pt>
                <c:pt idx="1717">
                  <c:v>976.93</c:v>
                </c:pt>
                <c:pt idx="1718">
                  <c:v>977.3599999999991</c:v>
                </c:pt>
                <c:pt idx="1719">
                  <c:v>977.79000000000053</c:v>
                </c:pt>
                <c:pt idx="1720">
                  <c:v>978.22</c:v>
                </c:pt>
                <c:pt idx="1721">
                  <c:v>978.64</c:v>
                </c:pt>
                <c:pt idx="1722">
                  <c:v>979.07</c:v>
                </c:pt>
                <c:pt idx="1723">
                  <c:v>979.5</c:v>
                </c:pt>
                <c:pt idx="1724">
                  <c:v>979.93</c:v>
                </c:pt>
                <c:pt idx="1725">
                  <c:v>980.34999999999911</c:v>
                </c:pt>
                <c:pt idx="1726">
                  <c:v>980.78000000000054</c:v>
                </c:pt>
                <c:pt idx="1727">
                  <c:v>981.21</c:v>
                </c:pt>
                <c:pt idx="1728">
                  <c:v>981.64</c:v>
                </c:pt>
                <c:pt idx="1729">
                  <c:v>982.07</c:v>
                </c:pt>
                <c:pt idx="1730">
                  <c:v>982.49</c:v>
                </c:pt>
                <c:pt idx="1731">
                  <c:v>982.92</c:v>
                </c:pt>
                <c:pt idx="1732">
                  <c:v>983.34999999999911</c:v>
                </c:pt>
                <c:pt idx="1733">
                  <c:v>983.78000000000054</c:v>
                </c:pt>
                <c:pt idx="1734">
                  <c:v>984.2</c:v>
                </c:pt>
                <c:pt idx="1735">
                  <c:v>984.63</c:v>
                </c:pt>
                <c:pt idx="1736">
                  <c:v>985.06</c:v>
                </c:pt>
                <c:pt idx="1737">
                  <c:v>985.49</c:v>
                </c:pt>
                <c:pt idx="1738">
                  <c:v>985.91</c:v>
                </c:pt>
                <c:pt idx="1739">
                  <c:v>986.33999999999946</c:v>
                </c:pt>
                <c:pt idx="1740">
                  <c:v>986.77000000000055</c:v>
                </c:pt>
                <c:pt idx="1741">
                  <c:v>987.2</c:v>
                </c:pt>
                <c:pt idx="1742">
                  <c:v>987.62</c:v>
                </c:pt>
                <c:pt idx="1743">
                  <c:v>988.05</c:v>
                </c:pt>
                <c:pt idx="1744">
                  <c:v>988.48</c:v>
                </c:pt>
                <c:pt idx="1745">
                  <c:v>988.9</c:v>
                </c:pt>
                <c:pt idx="1746">
                  <c:v>989.32999999999947</c:v>
                </c:pt>
                <c:pt idx="1747">
                  <c:v>989.76</c:v>
                </c:pt>
                <c:pt idx="1748">
                  <c:v>990.19</c:v>
                </c:pt>
                <c:pt idx="1749">
                  <c:v>990.61</c:v>
                </c:pt>
                <c:pt idx="1750">
                  <c:v>991.04</c:v>
                </c:pt>
                <c:pt idx="1751">
                  <c:v>991.47</c:v>
                </c:pt>
                <c:pt idx="1752">
                  <c:v>991.89</c:v>
                </c:pt>
                <c:pt idx="1753">
                  <c:v>992.31999999999948</c:v>
                </c:pt>
                <c:pt idx="1754">
                  <c:v>992.75</c:v>
                </c:pt>
                <c:pt idx="1755">
                  <c:v>993.17000000000053</c:v>
                </c:pt>
                <c:pt idx="1756">
                  <c:v>993.6</c:v>
                </c:pt>
                <c:pt idx="1757">
                  <c:v>994.03</c:v>
                </c:pt>
                <c:pt idx="1758">
                  <c:v>994.44999999999948</c:v>
                </c:pt>
                <c:pt idx="1759">
                  <c:v>994.88</c:v>
                </c:pt>
                <c:pt idx="1760">
                  <c:v>995.31</c:v>
                </c:pt>
                <c:pt idx="1761">
                  <c:v>995.73</c:v>
                </c:pt>
                <c:pt idx="1762">
                  <c:v>996.16</c:v>
                </c:pt>
                <c:pt idx="1763">
                  <c:v>996.59</c:v>
                </c:pt>
                <c:pt idx="1764">
                  <c:v>997.01</c:v>
                </c:pt>
                <c:pt idx="1765">
                  <c:v>997.43999999999949</c:v>
                </c:pt>
                <c:pt idx="1766">
                  <c:v>997.87</c:v>
                </c:pt>
                <c:pt idx="1767">
                  <c:v>998.29000000000053</c:v>
                </c:pt>
                <c:pt idx="1768">
                  <c:v>998.72</c:v>
                </c:pt>
                <c:pt idx="1769">
                  <c:v>999.15</c:v>
                </c:pt>
                <c:pt idx="1770">
                  <c:v>999.57</c:v>
                </c:pt>
                <c:pt idx="1771">
                  <c:v>1000</c:v>
                </c:pt>
                <c:pt idx="1772">
                  <c:v>1000.43</c:v>
                </c:pt>
                <c:pt idx="1773">
                  <c:v>1000.8499999999991</c:v>
                </c:pt>
                <c:pt idx="1774">
                  <c:v>1001.2800000000005</c:v>
                </c:pt>
                <c:pt idx="1775">
                  <c:v>1001.71</c:v>
                </c:pt>
                <c:pt idx="1776">
                  <c:v>1002.13</c:v>
                </c:pt>
                <c:pt idx="1777">
                  <c:v>1002.56</c:v>
                </c:pt>
                <c:pt idx="1778">
                  <c:v>1002.98</c:v>
                </c:pt>
                <c:pt idx="1779">
                  <c:v>1003.41</c:v>
                </c:pt>
                <c:pt idx="1780">
                  <c:v>1003.8399999999991</c:v>
                </c:pt>
                <c:pt idx="1781">
                  <c:v>1004.26</c:v>
                </c:pt>
                <c:pt idx="1782">
                  <c:v>1004.69</c:v>
                </c:pt>
                <c:pt idx="1783">
                  <c:v>1005.11</c:v>
                </c:pt>
                <c:pt idx="1784">
                  <c:v>1005.54</c:v>
                </c:pt>
                <c:pt idx="1785">
                  <c:v>1005.97</c:v>
                </c:pt>
                <c:pt idx="1786">
                  <c:v>1006.39</c:v>
                </c:pt>
                <c:pt idx="1787">
                  <c:v>1006.8199999999994</c:v>
                </c:pt>
                <c:pt idx="1788">
                  <c:v>1007.24</c:v>
                </c:pt>
                <c:pt idx="1789">
                  <c:v>1007.6700000000005</c:v>
                </c:pt>
                <c:pt idx="1790">
                  <c:v>1008.1</c:v>
                </c:pt>
                <c:pt idx="1791">
                  <c:v>1008.52</c:v>
                </c:pt>
                <c:pt idx="1792">
                  <c:v>1008.9499999999994</c:v>
                </c:pt>
                <c:pt idx="1793">
                  <c:v>1009.37</c:v>
                </c:pt>
                <c:pt idx="1794">
                  <c:v>1009.8</c:v>
                </c:pt>
                <c:pt idx="1795">
                  <c:v>1010.22</c:v>
                </c:pt>
                <c:pt idx="1796">
                  <c:v>1010.65</c:v>
                </c:pt>
                <c:pt idx="1797">
                  <c:v>1011.08</c:v>
                </c:pt>
                <c:pt idx="1798">
                  <c:v>1011.5</c:v>
                </c:pt>
                <c:pt idx="1799">
                  <c:v>1011.93</c:v>
                </c:pt>
                <c:pt idx="1800">
                  <c:v>1012.3499999999991</c:v>
                </c:pt>
                <c:pt idx="1801">
                  <c:v>1012.7800000000005</c:v>
                </c:pt>
                <c:pt idx="1802">
                  <c:v>1013.2</c:v>
                </c:pt>
                <c:pt idx="1803">
                  <c:v>1013.63</c:v>
                </c:pt>
                <c:pt idx="1804">
                  <c:v>1014.05</c:v>
                </c:pt>
                <c:pt idx="1805">
                  <c:v>1014.48</c:v>
                </c:pt>
                <c:pt idx="1806">
                  <c:v>1014.91</c:v>
                </c:pt>
                <c:pt idx="1807">
                  <c:v>1015.3299999999994</c:v>
                </c:pt>
                <c:pt idx="1808">
                  <c:v>1015.76</c:v>
                </c:pt>
                <c:pt idx="1809">
                  <c:v>1016.1800000000005</c:v>
                </c:pt>
                <c:pt idx="1810">
                  <c:v>1016.61</c:v>
                </c:pt>
                <c:pt idx="1811">
                  <c:v>1017.03</c:v>
                </c:pt>
                <c:pt idx="1812">
                  <c:v>1017.4599999999994</c:v>
                </c:pt>
                <c:pt idx="1813">
                  <c:v>1017.88</c:v>
                </c:pt>
                <c:pt idx="1814">
                  <c:v>1018.31</c:v>
                </c:pt>
                <c:pt idx="1815">
                  <c:v>1018.73</c:v>
                </c:pt>
                <c:pt idx="1816">
                  <c:v>1019.16</c:v>
                </c:pt>
                <c:pt idx="1817">
                  <c:v>1019.58</c:v>
                </c:pt>
                <c:pt idx="1818">
                  <c:v>1020.01</c:v>
                </c:pt>
                <c:pt idx="1819">
                  <c:v>1020.43</c:v>
                </c:pt>
                <c:pt idx="1820">
                  <c:v>1020.8599999999991</c:v>
                </c:pt>
                <c:pt idx="1821">
                  <c:v>1021.2800000000005</c:v>
                </c:pt>
                <c:pt idx="1822">
                  <c:v>1021.71</c:v>
                </c:pt>
                <c:pt idx="1823">
                  <c:v>1022.13</c:v>
                </c:pt>
                <c:pt idx="1824">
                  <c:v>1022.56</c:v>
                </c:pt>
                <c:pt idx="1825">
                  <c:v>1022.98</c:v>
                </c:pt>
                <c:pt idx="1826">
                  <c:v>1023.41</c:v>
                </c:pt>
                <c:pt idx="1827">
                  <c:v>1023.8299999999994</c:v>
                </c:pt>
                <c:pt idx="1828">
                  <c:v>1024.26</c:v>
                </c:pt>
                <c:pt idx="1829">
                  <c:v>1024.6799999999998</c:v>
                </c:pt>
                <c:pt idx="1830">
                  <c:v>1025.1099999999999</c:v>
                </c:pt>
                <c:pt idx="1831">
                  <c:v>1025.53</c:v>
                </c:pt>
                <c:pt idx="1832">
                  <c:v>1025.95</c:v>
                </c:pt>
                <c:pt idx="1833">
                  <c:v>1026.3799999999999</c:v>
                </c:pt>
                <c:pt idx="1834">
                  <c:v>1026.8</c:v>
                </c:pt>
                <c:pt idx="1835">
                  <c:v>1027.23</c:v>
                </c:pt>
                <c:pt idx="1836">
                  <c:v>1027.6499999999999</c:v>
                </c:pt>
                <c:pt idx="1837">
                  <c:v>1028.08</c:v>
                </c:pt>
                <c:pt idx="1838">
                  <c:v>1028.5</c:v>
                </c:pt>
                <c:pt idx="1839">
                  <c:v>1028.93</c:v>
                </c:pt>
                <c:pt idx="1840">
                  <c:v>1029.3499999999999</c:v>
                </c:pt>
                <c:pt idx="1841">
                  <c:v>1029.77</c:v>
                </c:pt>
                <c:pt idx="1842">
                  <c:v>1030.2</c:v>
                </c:pt>
                <c:pt idx="1843">
                  <c:v>1030.6199999999999</c:v>
                </c:pt>
                <c:pt idx="1844">
                  <c:v>1031.05</c:v>
                </c:pt>
                <c:pt idx="1845">
                  <c:v>1031.47</c:v>
                </c:pt>
                <c:pt idx="1846">
                  <c:v>1031.9000000000001</c:v>
                </c:pt>
                <c:pt idx="1847">
                  <c:v>1032.32</c:v>
                </c:pt>
                <c:pt idx="1848">
                  <c:v>1032.74</c:v>
                </c:pt>
                <c:pt idx="1849">
                  <c:v>1033.1699999999998</c:v>
                </c:pt>
                <c:pt idx="1850">
                  <c:v>1033.5899999999999</c:v>
                </c:pt>
                <c:pt idx="1851">
                  <c:v>1034.02</c:v>
                </c:pt>
                <c:pt idx="1852">
                  <c:v>1034.44</c:v>
                </c:pt>
                <c:pt idx="1853">
                  <c:v>1034.8599999999999</c:v>
                </c:pt>
                <c:pt idx="1854">
                  <c:v>1035.29</c:v>
                </c:pt>
                <c:pt idx="1855">
                  <c:v>1035.71</c:v>
                </c:pt>
                <c:pt idx="1856">
                  <c:v>1036.1399999999999</c:v>
                </c:pt>
                <c:pt idx="1857">
                  <c:v>1036.56</c:v>
                </c:pt>
                <c:pt idx="1858">
                  <c:v>1036.98</c:v>
                </c:pt>
                <c:pt idx="1859">
                  <c:v>1037.4100000000001</c:v>
                </c:pt>
                <c:pt idx="1860">
                  <c:v>1037.83</c:v>
                </c:pt>
                <c:pt idx="1861">
                  <c:v>1038.25</c:v>
                </c:pt>
                <c:pt idx="1862">
                  <c:v>1038.6799999999998</c:v>
                </c:pt>
                <c:pt idx="1863">
                  <c:v>1039.0999999999999</c:v>
                </c:pt>
                <c:pt idx="1864">
                  <c:v>1039.53</c:v>
                </c:pt>
                <c:pt idx="1865">
                  <c:v>1039.95</c:v>
                </c:pt>
                <c:pt idx="1866">
                  <c:v>1040.3699999999999</c:v>
                </c:pt>
                <c:pt idx="1867">
                  <c:v>1040.8</c:v>
                </c:pt>
                <c:pt idx="1868">
                  <c:v>1041.22</c:v>
                </c:pt>
                <c:pt idx="1869">
                  <c:v>1041.6399999999999</c:v>
                </c:pt>
                <c:pt idx="1870">
                  <c:v>1042.07</c:v>
                </c:pt>
                <c:pt idx="1871">
                  <c:v>1042.49</c:v>
                </c:pt>
                <c:pt idx="1872">
                  <c:v>1042.9100000000001</c:v>
                </c:pt>
                <c:pt idx="1873">
                  <c:v>1043.3399999999999</c:v>
                </c:pt>
                <c:pt idx="1874">
                  <c:v>1043.76</c:v>
                </c:pt>
                <c:pt idx="1875">
                  <c:v>1044.1799999999998</c:v>
                </c:pt>
                <c:pt idx="1876">
                  <c:v>1044.6099999999999</c:v>
                </c:pt>
                <c:pt idx="1877">
                  <c:v>1045.03</c:v>
                </c:pt>
                <c:pt idx="1878">
                  <c:v>1045.45</c:v>
                </c:pt>
                <c:pt idx="1879">
                  <c:v>1045.8799999999999</c:v>
                </c:pt>
                <c:pt idx="1880">
                  <c:v>1046.3</c:v>
                </c:pt>
                <c:pt idx="1881">
                  <c:v>1046.72</c:v>
                </c:pt>
                <c:pt idx="1882">
                  <c:v>1047.1499999999999</c:v>
                </c:pt>
                <c:pt idx="1883">
                  <c:v>1047.57</c:v>
                </c:pt>
                <c:pt idx="1884">
                  <c:v>1047.99</c:v>
                </c:pt>
                <c:pt idx="1885">
                  <c:v>1048.4100000000001</c:v>
                </c:pt>
                <c:pt idx="1886">
                  <c:v>1048.8399999999999</c:v>
                </c:pt>
                <c:pt idx="1887">
                  <c:v>1049.26</c:v>
                </c:pt>
                <c:pt idx="1888">
                  <c:v>1049.6799999999998</c:v>
                </c:pt>
                <c:pt idx="1889">
                  <c:v>1050.1099999999999</c:v>
                </c:pt>
                <c:pt idx="1890">
                  <c:v>1050.53</c:v>
                </c:pt>
                <c:pt idx="1891">
                  <c:v>1050.95</c:v>
                </c:pt>
                <c:pt idx="1892">
                  <c:v>1051.3699999999999</c:v>
                </c:pt>
                <c:pt idx="1893">
                  <c:v>1051.8</c:v>
                </c:pt>
                <c:pt idx="1894">
                  <c:v>1052.22</c:v>
                </c:pt>
                <c:pt idx="1895">
                  <c:v>1052.6399999999999</c:v>
                </c:pt>
                <c:pt idx="1896">
                  <c:v>1053.07</c:v>
                </c:pt>
                <c:pt idx="1897">
                  <c:v>1053.49</c:v>
                </c:pt>
                <c:pt idx="1898">
                  <c:v>1053.9100000000001</c:v>
                </c:pt>
                <c:pt idx="1899">
                  <c:v>1054.33</c:v>
                </c:pt>
                <c:pt idx="1900">
                  <c:v>1054.76</c:v>
                </c:pt>
                <c:pt idx="1901">
                  <c:v>1055.1799999999998</c:v>
                </c:pt>
                <c:pt idx="1902">
                  <c:v>1055.5999999999999</c:v>
                </c:pt>
                <c:pt idx="1903">
                  <c:v>1056.02</c:v>
                </c:pt>
                <c:pt idx="1904">
                  <c:v>1056.45</c:v>
                </c:pt>
                <c:pt idx="1905">
                  <c:v>1056.8699999999999</c:v>
                </c:pt>
                <c:pt idx="1906">
                  <c:v>1057.29</c:v>
                </c:pt>
                <c:pt idx="1907">
                  <c:v>1057.71</c:v>
                </c:pt>
                <c:pt idx="1908">
                  <c:v>1058.1399999999999</c:v>
                </c:pt>
                <c:pt idx="1909">
                  <c:v>1058.56</c:v>
                </c:pt>
                <c:pt idx="1910">
                  <c:v>1058.98</c:v>
                </c:pt>
                <c:pt idx="1911">
                  <c:v>1059.4000000000001</c:v>
                </c:pt>
                <c:pt idx="1912">
                  <c:v>1059.82</c:v>
                </c:pt>
                <c:pt idx="1913">
                  <c:v>1060.25</c:v>
                </c:pt>
                <c:pt idx="1914">
                  <c:v>1060.6699999999998</c:v>
                </c:pt>
                <c:pt idx="1915">
                  <c:v>1061.0899999999999</c:v>
                </c:pt>
                <c:pt idx="1916">
                  <c:v>1061.51</c:v>
                </c:pt>
                <c:pt idx="1917">
                  <c:v>1061.93</c:v>
                </c:pt>
                <c:pt idx="1918">
                  <c:v>1062.3599999999999</c:v>
                </c:pt>
                <c:pt idx="1919">
                  <c:v>1062.78</c:v>
                </c:pt>
                <c:pt idx="1920">
                  <c:v>1063.2</c:v>
                </c:pt>
                <c:pt idx="1921">
                  <c:v>1063.6199999999999</c:v>
                </c:pt>
                <c:pt idx="1922">
                  <c:v>1064.04</c:v>
                </c:pt>
                <c:pt idx="1923">
                  <c:v>1064.47</c:v>
                </c:pt>
                <c:pt idx="1924">
                  <c:v>1064.8899999999999</c:v>
                </c:pt>
                <c:pt idx="1925">
                  <c:v>1065.31</c:v>
                </c:pt>
                <c:pt idx="1926">
                  <c:v>1065.73</c:v>
                </c:pt>
                <c:pt idx="1927">
                  <c:v>1066.1499999999999</c:v>
                </c:pt>
                <c:pt idx="1928">
                  <c:v>1066.58</c:v>
                </c:pt>
                <c:pt idx="1929">
                  <c:v>1067</c:v>
                </c:pt>
                <c:pt idx="1930">
                  <c:v>1067.42</c:v>
                </c:pt>
                <c:pt idx="1931">
                  <c:v>1067.8399999999999</c:v>
                </c:pt>
                <c:pt idx="1932">
                  <c:v>1068.26</c:v>
                </c:pt>
                <c:pt idx="1933">
                  <c:v>1068.6799999999998</c:v>
                </c:pt>
                <c:pt idx="1934">
                  <c:v>1069.0999999999999</c:v>
                </c:pt>
                <c:pt idx="1935">
                  <c:v>1069.53</c:v>
                </c:pt>
                <c:pt idx="1936">
                  <c:v>1069.95</c:v>
                </c:pt>
                <c:pt idx="1937">
                  <c:v>1070.3699999999999</c:v>
                </c:pt>
                <c:pt idx="1938">
                  <c:v>1070.79</c:v>
                </c:pt>
                <c:pt idx="1939">
                  <c:v>1071.21</c:v>
                </c:pt>
                <c:pt idx="1940">
                  <c:v>1071.6299999999999</c:v>
                </c:pt>
                <c:pt idx="1941">
                  <c:v>1072.05</c:v>
                </c:pt>
                <c:pt idx="1942">
                  <c:v>1072.48</c:v>
                </c:pt>
                <c:pt idx="1943">
                  <c:v>1072.9000000000001</c:v>
                </c:pt>
                <c:pt idx="1944">
                  <c:v>1073.32</c:v>
                </c:pt>
                <c:pt idx="1945">
                  <c:v>1073.74</c:v>
                </c:pt>
                <c:pt idx="1946">
                  <c:v>1074.1599999999999</c:v>
                </c:pt>
                <c:pt idx="1947">
                  <c:v>1074.58</c:v>
                </c:pt>
                <c:pt idx="1948">
                  <c:v>1075</c:v>
                </c:pt>
                <c:pt idx="1949">
                  <c:v>1075.42</c:v>
                </c:pt>
                <c:pt idx="1950">
                  <c:v>1075.8499999999999</c:v>
                </c:pt>
                <c:pt idx="1951">
                  <c:v>1076.27</c:v>
                </c:pt>
                <c:pt idx="1952">
                  <c:v>1076.6899999999998</c:v>
                </c:pt>
                <c:pt idx="1953">
                  <c:v>1077.1099999999999</c:v>
                </c:pt>
                <c:pt idx="1954">
                  <c:v>1077.53</c:v>
                </c:pt>
                <c:pt idx="1955">
                  <c:v>1077.95</c:v>
                </c:pt>
                <c:pt idx="1956">
                  <c:v>1078.3699999999999</c:v>
                </c:pt>
                <c:pt idx="1957">
                  <c:v>1078.79</c:v>
                </c:pt>
                <c:pt idx="1958">
                  <c:v>1079.21</c:v>
                </c:pt>
                <c:pt idx="1959">
                  <c:v>1079.6299999999999</c:v>
                </c:pt>
                <c:pt idx="1960">
                  <c:v>1080.05</c:v>
                </c:pt>
                <c:pt idx="1961">
                  <c:v>1080.47</c:v>
                </c:pt>
                <c:pt idx="1962">
                  <c:v>1080.9000000000001</c:v>
                </c:pt>
                <c:pt idx="1963">
                  <c:v>1081.32</c:v>
                </c:pt>
                <c:pt idx="1964">
                  <c:v>1081.74</c:v>
                </c:pt>
                <c:pt idx="1965">
                  <c:v>1082.1599999999999</c:v>
                </c:pt>
                <c:pt idx="1966">
                  <c:v>1082.58</c:v>
                </c:pt>
                <c:pt idx="1967">
                  <c:v>1083</c:v>
                </c:pt>
                <c:pt idx="1968">
                  <c:v>1083.42</c:v>
                </c:pt>
                <c:pt idx="1969">
                  <c:v>1083.8399999999999</c:v>
                </c:pt>
                <c:pt idx="1970">
                  <c:v>1084.26</c:v>
                </c:pt>
                <c:pt idx="1971">
                  <c:v>1084.6799999999998</c:v>
                </c:pt>
                <c:pt idx="1972">
                  <c:v>1085.0999999999999</c:v>
                </c:pt>
                <c:pt idx="1973">
                  <c:v>1085.52</c:v>
                </c:pt>
                <c:pt idx="1974">
                  <c:v>1085.94</c:v>
                </c:pt>
                <c:pt idx="1975">
                  <c:v>1086.3599999999999</c:v>
                </c:pt>
                <c:pt idx="1976">
                  <c:v>1086.78</c:v>
                </c:pt>
                <c:pt idx="1977">
                  <c:v>1087.2</c:v>
                </c:pt>
                <c:pt idx="1978">
                  <c:v>1087.6199999999999</c:v>
                </c:pt>
                <c:pt idx="1979">
                  <c:v>1088.04</c:v>
                </c:pt>
                <c:pt idx="1980">
                  <c:v>1088.46</c:v>
                </c:pt>
                <c:pt idx="1981">
                  <c:v>1088.8799999999999</c:v>
                </c:pt>
                <c:pt idx="1982">
                  <c:v>1089.3</c:v>
                </c:pt>
                <c:pt idx="1983">
                  <c:v>1089.72</c:v>
                </c:pt>
                <c:pt idx="1984">
                  <c:v>1090.1399999999999</c:v>
                </c:pt>
                <c:pt idx="1985">
                  <c:v>1090.56</c:v>
                </c:pt>
                <c:pt idx="1986">
                  <c:v>1090.98</c:v>
                </c:pt>
                <c:pt idx="1987">
                  <c:v>1091.4000000000001</c:v>
                </c:pt>
                <c:pt idx="1988">
                  <c:v>1091.82</c:v>
                </c:pt>
                <c:pt idx="1989">
                  <c:v>1092.24</c:v>
                </c:pt>
                <c:pt idx="1990">
                  <c:v>1092.6599999999999</c:v>
                </c:pt>
                <c:pt idx="1991">
                  <c:v>1093.08</c:v>
                </c:pt>
                <c:pt idx="1992">
                  <c:v>1093.5</c:v>
                </c:pt>
                <c:pt idx="1993">
                  <c:v>1093.92</c:v>
                </c:pt>
                <c:pt idx="1994">
                  <c:v>1094.3399999999999</c:v>
                </c:pt>
                <c:pt idx="1995">
                  <c:v>1094.76</c:v>
                </c:pt>
                <c:pt idx="1996">
                  <c:v>1095.1799999999998</c:v>
                </c:pt>
                <c:pt idx="1997">
                  <c:v>1095.5999999999999</c:v>
                </c:pt>
                <c:pt idx="1998">
                  <c:v>1096.02</c:v>
                </c:pt>
                <c:pt idx="1999">
                  <c:v>1096.44</c:v>
                </c:pt>
                <c:pt idx="2000">
                  <c:v>1096.8599999999999</c:v>
                </c:pt>
                <c:pt idx="2001">
                  <c:v>1097.28</c:v>
                </c:pt>
                <c:pt idx="2002">
                  <c:v>1097.7</c:v>
                </c:pt>
                <c:pt idx="2003">
                  <c:v>1098.1199999999999</c:v>
                </c:pt>
                <c:pt idx="2004">
                  <c:v>1098.54</c:v>
                </c:pt>
                <c:pt idx="2005">
                  <c:v>1098.96</c:v>
                </c:pt>
                <c:pt idx="2006">
                  <c:v>1099.3799999999999</c:v>
                </c:pt>
                <c:pt idx="2007">
                  <c:v>1099.8</c:v>
                </c:pt>
                <c:pt idx="2008">
                  <c:v>1100.21</c:v>
                </c:pt>
                <c:pt idx="2009">
                  <c:v>1100.6299999999999</c:v>
                </c:pt>
                <c:pt idx="2010">
                  <c:v>1101.05</c:v>
                </c:pt>
                <c:pt idx="2011">
                  <c:v>1101.47</c:v>
                </c:pt>
                <c:pt idx="2012">
                  <c:v>1101.8899999999999</c:v>
                </c:pt>
                <c:pt idx="2013">
                  <c:v>1102.31</c:v>
                </c:pt>
                <c:pt idx="2014">
                  <c:v>1102.73</c:v>
                </c:pt>
                <c:pt idx="2015">
                  <c:v>1103.1499999999999</c:v>
                </c:pt>
                <c:pt idx="2016">
                  <c:v>1103.57</c:v>
                </c:pt>
                <c:pt idx="2017">
                  <c:v>1103.99</c:v>
                </c:pt>
                <c:pt idx="2018">
                  <c:v>1104.4100000000001</c:v>
                </c:pt>
                <c:pt idx="2019">
                  <c:v>1104.83</c:v>
                </c:pt>
                <c:pt idx="2020">
                  <c:v>1105.24</c:v>
                </c:pt>
                <c:pt idx="2021">
                  <c:v>1105.6599999999999</c:v>
                </c:pt>
                <c:pt idx="2022">
                  <c:v>1106.08</c:v>
                </c:pt>
                <c:pt idx="2023">
                  <c:v>1106.5</c:v>
                </c:pt>
                <c:pt idx="2024">
                  <c:v>1106.92</c:v>
                </c:pt>
                <c:pt idx="2025">
                  <c:v>1107.3399999999999</c:v>
                </c:pt>
                <c:pt idx="2026">
                  <c:v>1107.76</c:v>
                </c:pt>
                <c:pt idx="2027">
                  <c:v>1108.1799999999998</c:v>
                </c:pt>
                <c:pt idx="2028">
                  <c:v>1108.5899999999999</c:v>
                </c:pt>
                <c:pt idx="2029">
                  <c:v>1109.01</c:v>
                </c:pt>
                <c:pt idx="2030">
                  <c:v>1109.43</c:v>
                </c:pt>
                <c:pt idx="2031">
                  <c:v>1109.8499999999999</c:v>
                </c:pt>
                <c:pt idx="2032">
                  <c:v>1110.27</c:v>
                </c:pt>
                <c:pt idx="2033">
                  <c:v>1110.6899999999998</c:v>
                </c:pt>
                <c:pt idx="2034">
                  <c:v>1111.1099999999999</c:v>
                </c:pt>
                <c:pt idx="2035">
                  <c:v>1111.52</c:v>
                </c:pt>
                <c:pt idx="2036">
                  <c:v>1111.94</c:v>
                </c:pt>
                <c:pt idx="2037">
                  <c:v>1112.3599999999999</c:v>
                </c:pt>
                <c:pt idx="2038">
                  <c:v>1112.78</c:v>
                </c:pt>
                <c:pt idx="2039">
                  <c:v>1113.2</c:v>
                </c:pt>
                <c:pt idx="2040">
                  <c:v>1113.6199999999999</c:v>
                </c:pt>
                <c:pt idx="2041">
                  <c:v>1114.04</c:v>
                </c:pt>
                <c:pt idx="2042">
                  <c:v>1114.45</c:v>
                </c:pt>
                <c:pt idx="2043">
                  <c:v>1114.8699999999999</c:v>
                </c:pt>
                <c:pt idx="2044">
                  <c:v>1115.29</c:v>
                </c:pt>
                <c:pt idx="2045">
                  <c:v>1115.71</c:v>
                </c:pt>
                <c:pt idx="2046">
                  <c:v>1116.1299999999999</c:v>
                </c:pt>
                <c:pt idx="2047">
                  <c:v>1116.54</c:v>
                </c:pt>
                <c:pt idx="2048">
                  <c:v>1116.96</c:v>
                </c:pt>
                <c:pt idx="2049">
                  <c:v>1117.3799999999999</c:v>
                </c:pt>
                <c:pt idx="2050">
                  <c:v>1117.8</c:v>
                </c:pt>
                <c:pt idx="2051">
                  <c:v>1118.22</c:v>
                </c:pt>
                <c:pt idx="2052">
                  <c:v>1118.6299999999999</c:v>
                </c:pt>
                <c:pt idx="2053">
                  <c:v>1119.05</c:v>
                </c:pt>
                <c:pt idx="2054">
                  <c:v>1119.47</c:v>
                </c:pt>
                <c:pt idx="2055">
                  <c:v>1119.8899999999999</c:v>
                </c:pt>
                <c:pt idx="2056">
                  <c:v>1120.31</c:v>
                </c:pt>
                <c:pt idx="2057">
                  <c:v>1120.72</c:v>
                </c:pt>
                <c:pt idx="2058">
                  <c:v>1121.1399999999999</c:v>
                </c:pt>
                <c:pt idx="2059">
                  <c:v>1121.56</c:v>
                </c:pt>
                <c:pt idx="2060">
                  <c:v>1121.98</c:v>
                </c:pt>
                <c:pt idx="2061">
                  <c:v>1122.4000000000001</c:v>
                </c:pt>
                <c:pt idx="2062">
                  <c:v>1122.81</c:v>
                </c:pt>
                <c:pt idx="2063">
                  <c:v>1123.23</c:v>
                </c:pt>
                <c:pt idx="2064">
                  <c:v>1123.6499999999999</c:v>
                </c:pt>
                <c:pt idx="2065">
                  <c:v>1124.07</c:v>
                </c:pt>
                <c:pt idx="2066">
                  <c:v>1124.48</c:v>
                </c:pt>
                <c:pt idx="2067">
                  <c:v>1124.9000000000001</c:v>
                </c:pt>
              </c:numCache>
            </c:numRef>
          </c:cat>
          <c:val>
            <c:numRef>
              <c:f>'ОС_ГО_ФЛ (наностр)\[Спектры_одного_образца.xlsx]Спектры_одного_образца'!$B$3:$B$2070</c:f>
              <c:numCache>
                <c:formatCode>General</c:formatCode>
                <c:ptCount val="2068"/>
                <c:pt idx="0">
                  <c:v>3968</c:v>
                </c:pt>
                <c:pt idx="1">
                  <c:v>3100.4</c:v>
                </c:pt>
                <c:pt idx="2">
                  <c:v>3099.6</c:v>
                </c:pt>
                <c:pt idx="3">
                  <c:v>3098.2</c:v>
                </c:pt>
                <c:pt idx="4">
                  <c:v>3924.2</c:v>
                </c:pt>
                <c:pt idx="5">
                  <c:v>3843</c:v>
                </c:pt>
                <c:pt idx="6">
                  <c:v>4259.6000000000004</c:v>
                </c:pt>
                <c:pt idx="7">
                  <c:v>3894.6</c:v>
                </c:pt>
                <c:pt idx="8">
                  <c:v>3922.4</c:v>
                </c:pt>
                <c:pt idx="9">
                  <c:v>3979.8</c:v>
                </c:pt>
                <c:pt idx="10">
                  <c:v>3956.4</c:v>
                </c:pt>
                <c:pt idx="11">
                  <c:v>3981.8</c:v>
                </c:pt>
                <c:pt idx="12">
                  <c:v>4086.8</c:v>
                </c:pt>
                <c:pt idx="13">
                  <c:v>4119.6000000000004</c:v>
                </c:pt>
                <c:pt idx="14">
                  <c:v>4109.4000000000005</c:v>
                </c:pt>
                <c:pt idx="15">
                  <c:v>3984.6</c:v>
                </c:pt>
                <c:pt idx="16">
                  <c:v>4018.2</c:v>
                </c:pt>
                <c:pt idx="17">
                  <c:v>3988.8</c:v>
                </c:pt>
                <c:pt idx="18">
                  <c:v>4176</c:v>
                </c:pt>
                <c:pt idx="19">
                  <c:v>4239.2</c:v>
                </c:pt>
                <c:pt idx="20">
                  <c:v>4105.4000000000005</c:v>
                </c:pt>
                <c:pt idx="21">
                  <c:v>4282.8</c:v>
                </c:pt>
                <c:pt idx="22">
                  <c:v>4306.8</c:v>
                </c:pt>
                <c:pt idx="23">
                  <c:v>4207.8</c:v>
                </c:pt>
                <c:pt idx="24">
                  <c:v>4119.4000000000005</c:v>
                </c:pt>
                <c:pt idx="25">
                  <c:v>4100.4000000000005</c:v>
                </c:pt>
                <c:pt idx="26">
                  <c:v>4287</c:v>
                </c:pt>
                <c:pt idx="27">
                  <c:v>4192.4000000000005</c:v>
                </c:pt>
                <c:pt idx="28">
                  <c:v>4182.8</c:v>
                </c:pt>
                <c:pt idx="29">
                  <c:v>4212.2</c:v>
                </c:pt>
                <c:pt idx="30">
                  <c:v>4092.2</c:v>
                </c:pt>
                <c:pt idx="31">
                  <c:v>4294.4000000000005</c:v>
                </c:pt>
                <c:pt idx="32">
                  <c:v>4392.8</c:v>
                </c:pt>
                <c:pt idx="33">
                  <c:v>4353.2</c:v>
                </c:pt>
                <c:pt idx="34">
                  <c:v>4428.2</c:v>
                </c:pt>
                <c:pt idx="35">
                  <c:v>4441.4000000000005</c:v>
                </c:pt>
                <c:pt idx="36">
                  <c:v>4428.4000000000005</c:v>
                </c:pt>
                <c:pt idx="37">
                  <c:v>4492</c:v>
                </c:pt>
                <c:pt idx="38">
                  <c:v>4341</c:v>
                </c:pt>
                <c:pt idx="39">
                  <c:v>4519</c:v>
                </c:pt>
                <c:pt idx="40">
                  <c:v>4216</c:v>
                </c:pt>
                <c:pt idx="41">
                  <c:v>4257.8</c:v>
                </c:pt>
                <c:pt idx="42">
                  <c:v>4216.6000000000004</c:v>
                </c:pt>
                <c:pt idx="43">
                  <c:v>4244.8</c:v>
                </c:pt>
                <c:pt idx="44">
                  <c:v>4321.2</c:v>
                </c:pt>
                <c:pt idx="45">
                  <c:v>4293.6000000000004</c:v>
                </c:pt>
                <c:pt idx="46">
                  <c:v>4269</c:v>
                </c:pt>
                <c:pt idx="47">
                  <c:v>4169.4000000000005</c:v>
                </c:pt>
                <c:pt idx="48">
                  <c:v>4235.8</c:v>
                </c:pt>
                <c:pt idx="49">
                  <c:v>4339.2</c:v>
                </c:pt>
                <c:pt idx="50">
                  <c:v>4236</c:v>
                </c:pt>
                <c:pt idx="51">
                  <c:v>4575.8</c:v>
                </c:pt>
                <c:pt idx="52">
                  <c:v>4524.6000000000004</c:v>
                </c:pt>
                <c:pt idx="53">
                  <c:v>4259.4000000000005</c:v>
                </c:pt>
                <c:pt idx="54">
                  <c:v>4465</c:v>
                </c:pt>
                <c:pt idx="55">
                  <c:v>4041.4</c:v>
                </c:pt>
                <c:pt idx="56">
                  <c:v>4326.6000000000004</c:v>
                </c:pt>
                <c:pt idx="57">
                  <c:v>4143.4000000000005</c:v>
                </c:pt>
                <c:pt idx="58">
                  <c:v>4555.4000000000005</c:v>
                </c:pt>
                <c:pt idx="59">
                  <c:v>4178.8</c:v>
                </c:pt>
                <c:pt idx="60">
                  <c:v>4322.2</c:v>
                </c:pt>
                <c:pt idx="61">
                  <c:v>4288.4000000000005</c:v>
                </c:pt>
                <c:pt idx="62">
                  <c:v>4390.6000000000004</c:v>
                </c:pt>
                <c:pt idx="63">
                  <c:v>4300</c:v>
                </c:pt>
                <c:pt idx="64">
                  <c:v>4183.6000000000004</c:v>
                </c:pt>
                <c:pt idx="65">
                  <c:v>4335.8</c:v>
                </c:pt>
                <c:pt idx="66">
                  <c:v>4199</c:v>
                </c:pt>
                <c:pt idx="67">
                  <c:v>4174.8</c:v>
                </c:pt>
                <c:pt idx="68">
                  <c:v>4451.6000000000004</c:v>
                </c:pt>
                <c:pt idx="69">
                  <c:v>4418.2</c:v>
                </c:pt>
                <c:pt idx="70">
                  <c:v>4403</c:v>
                </c:pt>
                <c:pt idx="71">
                  <c:v>4356.6000000000004</c:v>
                </c:pt>
                <c:pt idx="72">
                  <c:v>4313.6000000000004</c:v>
                </c:pt>
                <c:pt idx="73">
                  <c:v>4467.8</c:v>
                </c:pt>
                <c:pt idx="74">
                  <c:v>4109</c:v>
                </c:pt>
                <c:pt idx="75">
                  <c:v>4413</c:v>
                </c:pt>
                <c:pt idx="76">
                  <c:v>4151.8</c:v>
                </c:pt>
                <c:pt idx="77">
                  <c:v>4355</c:v>
                </c:pt>
                <c:pt idx="78">
                  <c:v>4347.4000000000005</c:v>
                </c:pt>
                <c:pt idx="79">
                  <c:v>4156.4000000000005</c:v>
                </c:pt>
                <c:pt idx="80">
                  <c:v>4299</c:v>
                </c:pt>
                <c:pt idx="81">
                  <c:v>4290.2</c:v>
                </c:pt>
                <c:pt idx="82">
                  <c:v>4330.6000000000004</c:v>
                </c:pt>
                <c:pt idx="83">
                  <c:v>4511.4000000000005</c:v>
                </c:pt>
                <c:pt idx="84">
                  <c:v>4339.2</c:v>
                </c:pt>
                <c:pt idx="85">
                  <c:v>4462.6000000000004</c:v>
                </c:pt>
                <c:pt idx="86">
                  <c:v>4447</c:v>
                </c:pt>
                <c:pt idx="87">
                  <c:v>4423.4000000000005</c:v>
                </c:pt>
                <c:pt idx="88">
                  <c:v>4196.2</c:v>
                </c:pt>
                <c:pt idx="89">
                  <c:v>4191.4000000000005</c:v>
                </c:pt>
                <c:pt idx="90">
                  <c:v>4243.8</c:v>
                </c:pt>
                <c:pt idx="91">
                  <c:v>4401.2</c:v>
                </c:pt>
                <c:pt idx="92">
                  <c:v>4209</c:v>
                </c:pt>
                <c:pt idx="93">
                  <c:v>4342.4000000000005</c:v>
                </c:pt>
                <c:pt idx="94">
                  <c:v>4416.8</c:v>
                </c:pt>
                <c:pt idx="95">
                  <c:v>4398.8</c:v>
                </c:pt>
                <c:pt idx="96">
                  <c:v>4323.4000000000005</c:v>
                </c:pt>
                <c:pt idx="97">
                  <c:v>4235.2</c:v>
                </c:pt>
                <c:pt idx="98">
                  <c:v>4218</c:v>
                </c:pt>
                <c:pt idx="99">
                  <c:v>4499.2</c:v>
                </c:pt>
                <c:pt idx="100">
                  <c:v>4419</c:v>
                </c:pt>
                <c:pt idx="101">
                  <c:v>4359</c:v>
                </c:pt>
                <c:pt idx="102">
                  <c:v>4415.6000000000004</c:v>
                </c:pt>
                <c:pt idx="103">
                  <c:v>4393.2</c:v>
                </c:pt>
                <c:pt idx="104">
                  <c:v>4304</c:v>
                </c:pt>
                <c:pt idx="105">
                  <c:v>4465.2</c:v>
                </c:pt>
                <c:pt idx="106">
                  <c:v>4156.4000000000005</c:v>
                </c:pt>
                <c:pt idx="107">
                  <c:v>4199</c:v>
                </c:pt>
                <c:pt idx="108">
                  <c:v>4500</c:v>
                </c:pt>
                <c:pt idx="109">
                  <c:v>4279</c:v>
                </c:pt>
                <c:pt idx="110">
                  <c:v>4184</c:v>
                </c:pt>
                <c:pt idx="111">
                  <c:v>4159</c:v>
                </c:pt>
                <c:pt idx="112">
                  <c:v>4380.2</c:v>
                </c:pt>
                <c:pt idx="113">
                  <c:v>4271.4000000000005</c:v>
                </c:pt>
                <c:pt idx="114">
                  <c:v>4251.8</c:v>
                </c:pt>
                <c:pt idx="115">
                  <c:v>4445.4000000000005</c:v>
                </c:pt>
                <c:pt idx="116">
                  <c:v>4159.2</c:v>
                </c:pt>
                <c:pt idx="117">
                  <c:v>4252</c:v>
                </c:pt>
                <c:pt idx="118">
                  <c:v>4242.4000000000005</c:v>
                </c:pt>
                <c:pt idx="119">
                  <c:v>4418</c:v>
                </c:pt>
                <c:pt idx="120">
                  <c:v>4339.2</c:v>
                </c:pt>
                <c:pt idx="121">
                  <c:v>4221.2</c:v>
                </c:pt>
                <c:pt idx="122">
                  <c:v>4375.8</c:v>
                </c:pt>
                <c:pt idx="123">
                  <c:v>4081.8</c:v>
                </c:pt>
                <c:pt idx="124">
                  <c:v>4307.6000000000004</c:v>
                </c:pt>
                <c:pt idx="125">
                  <c:v>4403</c:v>
                </c:pt>
                <c:pt idx="126">
                  <c:v>4292.2</c:v>
                </c:pt>
                <c:pt idx="127">
                  <c:v>4234.4000000000005</c:v>
                </c:pt>
                <c:pt idx="128">
                  <c:v>4280.6000000000004</c:v>
                </c:pt>
                <c:pt idx="129">
                  <c:v>4214.4000000000005</c:v>
                </c:pt>
                <c:pt idx="130">
                  <c:v>4487</c:v>
                </c:pt>
                <c:pt idx="131">
                  <c:v>4215</c:v>
                </c:pt>
                <c:pt idx="132">
                  <c:v>4387.8</c:v>
                </c:pt>
                <c:pt idx="133">
                  <c:v>4315.2</c:v>
                </c:pt>
                <c:pt idx="134">
                  <c:v>4242.2</c:v>
                </c:pt>
                <c:pt idx="135">
                  <c:v>4350.2</c:v>
                </c:pt>
                <c:pt idx="136">
                  <c:v>4317.6000000000004</c:v>
                </c:pt>
                <c:pt idx="137">
                  <c:v>4396.4000000000005</c:v>
                </c:pt>
                <c:pt idx="138">
                  <c:v>4279.4000000000005</c:v>
                </c:pt>
                <c:pt idx="139">
                  <c:v>4369.2</c:v>
                </c:pt>
                <c:pt idx="140">
                  <c:v>4392.2</c:v>
                </c:pt>
                <c:pt idx="141">
                  <c:v>4277.4000000000005</c:v>
                </c:pt>
                <c:pt idx="142">
                  <c:v>4570.4000000000005</c:v>
                </c:pt>
                <c:pt idx="143">
                  <c:v>4212</c:v>
                </c:pt>
                <c:pt idx="144">
                  <c:v>4182.2</c:v>
                </c:pt>
                <c:pt idx="145">
                  <c:v>4314.8</c:v>
                </c:pt>
                <c:pt idx="146">
                  <c:v>4432.2</c:v>
                </c:pt>
                <c:pt idx="147">
                  <c:v>4178.8</c:v>
                </c:pt>
                <c:pt idx="148">
                  <c:v>4527.2</c:v>
                </c:pt>
                <c:pt idx="149">
                  <c:v>4355.6000000000004</c:v>
                </c:pt>
                <c:pt idx="150">
                  <c:v>4489.2</c:v>
                </c:pt>
                <c:pt idx="151">
                  <c:v>4283.2</c:v>
                </c:pt>
                <c:pt idx="152">
                  <c:v>4273.4000000000005</c:v>
                </c:pt>
                <c:pt idx="153">
                  <c:v>4181.8</c:v>
                </c:pt>
                <c:pt idx="154">
                  <c:v>4152</c:v>
                </c:pt>
                <c:pt idx="155">
                  <c:v>4377.6000000000004</c:v>
                </c:pt>
                <c:pt idx="156">
                  <c:v>4367.2</c:v>
                </c:pt>
                <c:pt idx="157">
                  <c:v>4299.4000000000005</c:v>
                </c:pt>
                <c:pt idx="158">
                  <c:v>4188.8</c:v>
                </c:pt>
                <c:pt idx="159">
                  <c:v>4189.8</c:v>
                </c:pt>
                <c:pt idx="160">
                  <c:v>4313.8</c:v>
                </c:pt>
                <c:pt idx="161">
                  <c:v>4294.4000000000005</c:v>
                </c:pt>
                <c:pt idx="162">
                  <c:v>4339.8</c:v>
                </c:pt>
                <c:pt idx="163">
                  <c:v>4247.8</c:v>
                </c:pt>
                <c:pt idx="164">
                  <c:v>4520.4000000000005</c:v>
                </c:pt>
                <c:pt idx="165">
                  <c:v>4129</c:v>
                </c:pt>
                <c:pt idx="166">
                  <c:v>4155.6000000000004</c:v>
                </c:pt>
                <c:pt idx="167">
                  <c:v>4351.6000000000004</c:v>
                </c:pt>
                <c:pt idx="168">
                  <c:v>4291.2</c:v>
                </c:pt>
                <c:pt idx="169">
                  <c:v>4292.4000000000005</c:v>
                </c:pt>
                <c:pt idx="170">
                  <c:v>4303.6000000000004</c:v>
                </c:pt>
                <c:pt idx="171">
                  <c:v>4189.2</c:v>
                </c:pt>
                <c:pt idx="172">
                  <c:v>4417.2</c:v>
                </c:pt>
                <c:pt idx="173">
                  <c:v>4455.4000000000005</c:v>
                </c:pt>
                <c:pt idx="174">
                  <c:v>4354.2</c:v>
                </c:pt>
                <c:pt idx="175">
                  <c:v>4367</c:v>
                </c:pt>
                <c:pt idx="176">
                  <c:v>4398.6000000000004</c:v>
                </c:pt>
                <c:pt idx="177">
                  <c:v>4416.8</c:v>
                </c:pt>
                <c:pt idx="178">
                  <c:v>4231</c:v>
                </c:pt>
                <c:pt idx="179">
                  <c:v>4351.2</c:v>
                </c:pt>
                <c:pt idx="180">
                  <c:v>4494.2</c:v>
                </c:pt>
                <c:pt idx="181">
                  <c:v>4155.6000000000004</c:v>
                </c:pt>
                <c:pt idx="182">
                  <c:v>4360.6000000000004</c:v>
                </c:pt>
                <c:pt idx="183">
                  <c:v>4283.2</c:v>
                </c:pt>
                <c:pt idx="184">
                  <c:v>4109</c:v>
                </c:pt>
                <c:pt idx="185">
                  <c:v>4237</c:v>
                </c:pt>
                <c:pt idx="186">
                  <c:v>4282.8</c:v>
                </c:pt>
                <c:pt idx="187">
                  <c:v>4409</c:v>
                </c:pt>
                <c:pt idx="188">
                  <c:v>4313.6000000000004</c:v>
                </c:pt>
                <c:pt idx="189">
                  <c:v>4286.2</c:v>
                </c:pt>
                <c:pt idx="190">
                  <c:v>4325.4000000000005</c:v>
                </c:pt>
                <c:pt idx="191">
                  <c:v>4343.8</c:v>
                </c:pt>
                <c:pt idx="192">
                  <c:v>4317.4000000000005</c:v>
                </c:pt>
                <c:pt idx="193">
                  <c:v>4160</c:v>
                </c:pt>
                <c:pt idx="194">
                  <c:v>4281.6000000000004</c:v>
                </c:pt>
                <c:pt idx="195">
                  <c:v>4162.6000000000004</c:v>
                </c:pt>
                <c:pt idx="196">
                  <c:v>4384</c:v>
                </c:pt>
                <c:pt idx="197">
                  <c:v>4099.6000000000004</c:v>
                </c:pt>
                <c:pt idx="198">
                  <c:v>4359.6000000000004</c:v>
                </c:pt>
                <c:pt idx="199">
                  <c:v>4344.6000000000004</c:v>
                </c:pt>
                <c:pt idx="200">
                  <c:v>4278.2</c:v>
                </c:pt>
                <c:pt idx="201">
                  <c:v>4445</c:v>
                </c:pt>
                <c:pt idx="202">
                  <c:v>4385.2</c:v>
                </c:pt>
                <c:pt idx="203">
                  <c:v>4237.4000000000005</c:v>
                </c:pt>
                <c:pt idx="204">
                  <c:v>4169.2</c:v>
                </c:pt>
                <c:pt idx="205">
                  <c:v>4458.4000000000005</c:v>
                </c:pt>
                <c:pt idx="206">
                  <c:v>4184.2</c:v>
                </c:pt>
                <c:pt idx="207">
                  <c:v>4589.4000000000005</c:v>
                </c:pt>
                <c:pt idx="208">
                  <c:v>4312.8</c:v>
                </c:pt>
                <c:pt idx="209">
                  <c:v>4312</c:v>
                </c:pt>
                <c:pt idx="210">
                  <c:v>4341.4000000000005</c:v>
                </c:pt>
                <c:pt idx="211">
                  <c:v>4303.8</c:v>
                </c:pt>
                <c:pt idx="212">
                  <c:v>4350.4000000000005</c:v>
                </c:pt>
                <c:pt idx="213">
                  <c:v>4300.4000000000005</c:v>
                </c:pt>
                <c:pt idx="214">
                  <c:v>4246.4000000000005</c:v>
                </c:pt>
                <c:pt idx="215">
                  <c:v>4339.4000000000005</c:v>
                </c:pt>
                <c:pt idx="216">
                  <c:v>4290</c:v>
                </c:pt>
                <c:pt idx="217">
                  <c:v>4323.8</c:v>
                </c:pt>
                <c:pt idx="218">
                  <c:v>4269.6000000000004</c:v>
                </c:pt>
                <c:pt idx="219">
                  <c:v>4348.4000000000005</c:v>
                </c:pt>
                <c:pt idx="220">
                  <c:v>4409.6000000000004</c:v>
                </c:pt>
                <c:pt idx="221">
                  <c:v>4266.2</c:v>
                </c:pt>
                <c:pt idx="222">
                  <c:v>4272.6000000000004</c:v>
                </c:pt>
                <c:pt idx="223">
                  <c:v>4415.2</c:v>
                </c:pt>
                <c:pt idx="224">
                  <c:v>4378.2</c:v>
                </c:pt>
                <c:pt idx="225">
                  <c:v>4304</c:v>
                </c:pt>
                <c:pt idx="226">
                  <c:v>4398.2</c:v>
                </c:pt>
                <c:pt idx="227">
                  <c:v>4318</c:v>
                </c:pt>
                <c:pt idx="228">
                  <c:v>4244.6000000000004</c:v>
                </c:pt>
                <c:pt idx="229">
                  <c:v>4136.2</c:v>
                </c:pt>
                <c:pt idx="230">
                  <c:v>4262</c:v>
                </c:pt>
                <c:pt idx="231">
                  <c:v>4207.4000000000005</c:v>
                </c:pt>
                <c:pt idx="232">
                  <c:v>4402.2</c:v>
                </c:pt>
                <c:pt idx="233">
                  <c:v>4299</c:v>
                </c:pt>
                <c:pt idx="234">
                  <c:v>4324.8</c:v>
                </c:pt>
                <c:pt idx="235">
                  <c:v>4452.8</c:v>
                </c:pt>
                <c:pt idx="236">
                  <c:v>4296.2</c:v>
                </c:pt>
                <c:pt idx="237">
                  <c:v>4260.4000000000005</c:v>
                </c:pt>
                <c:pt idx="238">
                  <c:v>4383.6000000000004</c:v>
                </c:pt>
                <c:pt idx="239">
                  <c:v>4346.2</c:v>
                </c:pt>
                <c:pt idx="240">
                  <c:v>4260.2</c:v>
                </c:pt>
                <c:pt idx="241">
                  <c:v>4361.6000000000004</c:v>
                </c:pt>
                <c:pt idx="242">
                  <c:v>4320.8</c:v>
                </c:pt>
                <c:pt idx="243">
                  <c:v>4269</c:v>
                </c:pt>
                <c:pt idx="244">
                  <c:v>4152</c:v>
                </c:pt>
                <c:pt idx="245">
                  <c:v>4318</c:v>
                </c:pt>
                <c:pt idx="246">
                  <c:v>4410.6000000000004</c:v>
                </c:pt>
                <c:pt idx="247">
                  <c:v>4462</c:v>
                </c:pt>
                <c:pt idx="248">
                  <c:v>4206</c:v>
                </c:pt>
                <c:pt idx="249">
                  <c:v>4395.8</c:v>
                </c:pt>
                <c:pt idx="250">
                  <c:v>4220.8</c:v>
                </c:pt>
                <c:pt idx="251">
                  <c:v>4264.8</c:v>
                </c:pt>
                <c:pt idx="252">
                  <c:v>4320.2</c:v>
                </c:pt>
                <c:pt idx="253">
                  <c:v>4181.4000000000005</c:v>
                </c:pt>
                <c:pt idx="254">
                  <c:v>4245.2</c:v>
                </c:pt>
                <c:pt idx="255">
                  <c:v>4262.8</c:v>
                </c:pt>
                <c:pt idx="256">
                  <c:v>4466.6000000000004</c:v>
                </c:pt>
                <c:pt idx="257">
                  <c:v>4264</c:v>
                </c:pt>
                <c:pt idx="258">
                  <c:v>4218.4000000000005</c:v>
                </c:pt>
                <c:pt idx="259">
                  <c:v>4338.6000000000004</c:v>
                </c:pt>
                <c:pt idx="260">
                  <c:v>4318</c:v>
                </c:pt>
                <c:pt idx="261">
                  <c:v>4302</c:v>
                </c:pt>
                <c:pt idx="262">
                  <c:v>4366.2</c:v>
                </c:pt>
                <c:pt idx="263">
                  <c:v>4360.8</c:v>
                </c:pt>
                <c:pt idx="264">
                  <c:v>4169</c:v>
                </c:pt>
                <c:pt idx="265">
                  <c:v>4378</c:v>
                </c:pt>
                <c:pt idx="266">
                  <c:v>4373.4000000000005</c:v>
                </c:pt>
                <c:pt idx="267">
                  <c:v>4323.6000000000004</c:v>
                </c:pt>
                <c:pt idx="268">
                  <c:v>4371</c:v>
                </c:pt>
                <c:pt idx="269">
                  <c:v>4216.8</c:v>
                </c:pt>
                <c:pt idx="270">
                  <c:v>4286.2</c:v>
                </c:pt>
                <c:pt idx="271">
                  <c:v>4252.4000000000005</c:v>
                </c:pt>
                <c:pt idx="272">
                  <c:v>4281.8</c:v>
                </c:pt>
                <c:pt idx="273">
                  <c:v>4264.4000000000005</c:v>
                </c:pt>
                <c:pt idx="274">
                  <c:v>4355.2</c:v>
                </c:pt>
                <c:pt idx="275">
                  <c:v>4434</c:v>
                </c:pt>
                <c:pt idx="276">
                  <c:v>4219.2</c:v>
                </c:pt>
                <c:pt idx="277">
                  <c:v>4182.2</c:v>
                </c:pt>
                <c:pt idx="278">
                  <c:v>4367</c:v>
                </c:pt>
                <c:pt idx="279">
                  <c:v>4369.2</c:v>
                </c:pt>
                <c:pt idx="280">
                  <c:v>4210</c:v>
                </c:pt>
                <c:pt idx="281">
                  <c:v>4258.2</c:v>
                </c:pt>
                <c:pt idx="282">
                  <c:v>4270.2</c:v>
                </c:pt>
                <c:pt idx="283">
                  <c:v>4130.4000000000005</c:v>
                </c:pt>
                <c:pt idx="284">
                  <c:v>4165.8</c:v>
                </c:pt>
                <c:pt idx="285">
                  <c:v>4229</c:v>
                </c:pt>
                <c:pt idx="286">
                  <c:v>4272.4000000000005</c:v>
                </c:pt>
                <c:pt idx="287">
                  <c:v>4275.2</c:v>
                </c:pt>
                <c:pt idx="288">
                  <c:v>4242</c:v>
                </c:pt>
                <c:pt idx="289">
                  <c:v>4405.8</c:v>
                </c:pt>
                <c:pt idx="290">
                  <c:v>4344.2</c:v>
                </c:pt>
                <c:pt idx="291">
                  <c:v>4350</c:v>
                </c:pt>
                <c:pt idx="292">
                  <c:v>4224.8</c:v>
                </c:pt>
                <c:pt idx="293">
                  <c:v>4475.6000000000004</c:v>
                </c:pt>
                <c:pt idx="294">
                  <c:v>4293.6000000000004</c:v>
                </c:pt>
                <c:pt idx="295">
                  <c:v>4309.2</c:v>
                </c:pt>
                <c:pt idx="296">
                  <c:v>4381</c:v>
                </c:pt>
                <c:pt idx="297">
                  <c:v>4336.8</c:v>
                </c:pt>
                <c:pt idx="298">
                  <c:v>4293</c:v>
                </c:pt>
                <c:pt idx="299">
                  <c:v>4436.8</c:v>
                </c:pt>
                <c:pt idx="300">
                  <c:v>4261.8</c:v>
                </c:pt>
                <c:pt idx="301">
                  <c:v>4355.6000000000004</c:v>
                </c:pt>
                <c:pt idx="302">
                  <c:v>4162.4000000000005</c:v>
                </c:pt>
                <c:pt idx="303">
                  <c:v>4208</c:v>
                </c:pt>
                <c:pt idx="304">
                  <c:v>4215.6000000000004</c:v>
                </c:pt>
                <c:pt idx="305">
                  <c:v>4226.6000000000004</c:v>
                </c:pt>
                <c:pt idx="306">
                  <c:v>4327.4000000000005</c:v>
                </c:pt>
                <c:pt idx="307">
                  <c:v>4298.8</c:v>
                </c:pt>
                <c:pt idx="308">
                  <c:v>4300.8</c:v>
                </c:pt>
                <c:pt idx="309">
                  <c:v>4310</c:v>
                </c:pt>
                <c:pt idx="310">
                  <c:v>4130.4000000000005</c:v>
                </c:pt>
                <c:pt idx="311">
                  <c:v>4095.6</c:v>
                </c:pt>
                <c:pt idx="312">
                  <c:v>4235</c:v>
                </c:pt>
                <c:pt idx="313">
                  <c:v>4315.4000000000005</c:v>
                </c:pt>
                <c:pt idx="314">
                  <c:v>4663.2</c:v>
                </c:pt>
                <c:pt idx="315">
                  <c:v>4217.4000000000005</c:v>
                </c:pt>
                <c:pt idx="316">
                  <c:v>4391.8</c:v>
                </c:pt>
                <c:pt idx="317">
                  <c:v>4339.2</c:v>
                </c:pt>
                <c:pt idx="318">
                  <c:v>4188.6000000000004</c:v>
                </c:pt>
                <c:pt idx="319">
                  <c:v>4089.6</c:v>
                </c:pt>
                <c:pt idx="320">
                  <c:v>4170.2</c:v>
                </c:pt>
                <c:pt idx="321">
                  <c:v>4403</c:v>
                </c:pt>
                <c:pt idx="322">
                  <c:v>4176.8</c:v>
                </c:pt>
                <c:pt idx="323">
                  <c:v>4402.8</c:v>
                </c:pt>
                <c:pt idx="324">
                  <c:v>4260.4000000000005</c:v>
                </c:pt>
                <c:pt idx="325">
                  <c:v>4151.4000000000005</c:v>
                </c:pt>
                <c:pt idx="326">
                  <c:v>4383.8</c:v>
                </c:pt>
                <c:pt idx="327">
                  <c:v>4292</c:v>
                </c:pt>
                <c:pt idx="328">
                  <c:v>4249.6000000000004</c:v>
                </c:pt>
                <c:pt idx="329">
                  <c:v>4236.4000000000005</c:v>
                </c:pt>
                <c:pt idx="330">
                  <c:v>4352</c:v>
                </c:pt>
                <c:pt idx="331">
                  <c:v>4134.8</c:v>
                </c:pt>
                <c:pt idx="332">
                  <c:v>4464</c:v>
                </c:pt>
                <c:pt idx="333">
                  <c:v>4425.4000000000005</c:v>
                </c:pt>
                <c:pt idx="334">
                  <c:v>4349</c:v>
                </c:pt>
                <c:pt idx="335">
                  <c:v>4496.6000000000004</c:v>
                </c:pt>
                <c:pt idx="336">
                  <c:v>4559</c:v>
                </c:pt>
                <c:pt idx="337">
                  <c:v>4533.6000000000004</c:v>
                </c:pt>
                <c:pt idx="338">
                  <c:v>4660</c:v>
                </c:pt>
                <c:pt idx="339">
                  <c:v>4622.6000000000004</c:v>
                </c:pt>
                <c:pt idx="340">
                  <c:v>4760.6000000000004</c:v>
                </c:pt>
                <c:pt idx="341">
                  <c:v>4590</c:v>
                </c:pt>
                <c:pt idx="342">
                  <c:v>4809.8</c:v>
                </c:pt>
                <c:pt idx="343">
                  <c:v>4912.6000000000004</c:v>
                </c:pt>
                <c:pt idx="344">
                  <c:v>5092.4000000000005</c:v>
                </c:pt>
                <c:pt idx="345">
                  <c:v>5307.2</c:v>
                </c:pt>
                <c:pt idx="346">
                  <c:v>5463.4</c:v>
                </c:pt>
                <c:pt idx="347">
                  <c:v>5539.8</c:v>
                </c:pt>
                <c:pt idx="348">
                  <c:v>5816.6</c:v>
                </c:pt>
                <c:pt idx="349">
                  <c:v>6070.8</c:v>
                </c:pt>
                <c:pt idx="350">
                  <c:v>6321.4</c:v>
                </c:pt>
                <c:pt idx="351">
                  <c:v>6796.4</c:v>
                </c:pt>
                <c:pt idx="352">
                  <c:v>7018</c:v>
                </c:pt>
                <c:pt idx="353">
                  <c:v>7349.6</c:v>
                </c:pt>
                <c:pt idx="354">
                  <c:v>7634.6</c:v>
                </c:pt>
                <c:pt idx="355">
                  <c:v>7822.8</c:v>
                </c:pt>
                <c:pt idx="356">
                  <c:v>8078</c:v>
                </c:pt>
                <c:pt idx="357">
                  <c:v>8164.6</c:v>
                </c:pt>
                <c:pt idx="358">
                  <c:v>8215.7999999999847</c:v>
                </c:pt>
                <c:pt idx="359">
                  <c:v>8081.4</c:v>
                </c:pt>
                <c:pt idx="360">
                  <c:v>8214.4</c:v>
                </c:pt>
                <c:pt idx="361">
                  <c:v>7992</c:v>
                </c:pt>
                <c:pt idx="362">
                  <c:v>8045.8</c:v>
                </c:pt>
                <c:pt idx="363">
                  <c:v>7822.4</c:v>
                </c:pt>
                <c:pt idx="364">
                  <c:v>7863.6</c:v>
                </c:pt>
                <c:pt idx="365">
                  <c:v>7629.8</c:v>
                </c:pt>
                <c:pt idx="366">
                  <c:v>7741</c:v>
                </c:pt>
                <c:pt idx="367">
                  <c:v>7626.6</c:v>
                </c:pt>
                <c:pt idx="368">
                  <c:v>7634.6</c:v>
                </c:pt>
                <c:pt idx="369">
                  <c:v>7367.2</c:v>
                </c:pt>
                <c:pt idx="370">
                  <c:v>7550</c:v>
                </c:pt>
                <c:pt idx="371">
                  <c:v>7186.8</c:v>
                </c:pt>
                <c:pt idx="372">
                  <c:v>7142</c:v>
                </c:pt>
                <c:pt idx="373">
                  <c:v>7127.2</c:v>
                </c:pt>
                <c:pt idx="374">
                  <c:v>7119.4</c:v>
                </c:pt>
                <c:pt idx="375">
                  <c:v>6993.8</c:v>
                </c:pt>
                <c:pt idx="376">
                  <c:v>6798.4</c:v>
                </c:pt>
                <c:pt idx="377">
                  <c:v>6822.4</c:v>
                </c:pt>
                <c:pt idx="378">
                  <c:v>6932</c:v>
                </c:pt>
                <c:pt idx="379">
                  <c:v>6572</c:v>
                </c:pt>
                <c:pt idx="380">
                  <c:v>6738</c:v>
                </c:pt>
                <c:pt idx="381">
                  <c:v>6418.8</c:v>
                </c:pt>
                <c:pt idx="382">
                  <c:v>6122.4</c:v>
                </c:pt>
                <c:pt idx="383">
                  <c:v>6357.2</c:v>
                </c:pt>
                <c:pt idx="384">
                  <c:v>6313.2</c:v>
                </c:pt>
                <c:pt idx="385">
                  <c:v>6159.4</c:v>
                </c:pt>
                <c:pt idx="386">
                  <c:v>6106.2</c:v>
                </c:pt>
                <c:pt idx="387">
                  <c:v>6154.6</c:v>
                </c:pt>
                <c:pt idx="388">
                  <c:v>5864</c:v>
                </c:pt>
                <c:pt idx="389">
                  <c:v>6109</c:v>
                </c:pt>
                <c:pt idx="390">
                  <c:v>6088.2</c:v>
                </c:pt>
                <c:pt idx="391">
                  <c:v>5873</c:v>
                </c:pt>
                <c:pt idx="392">
                  <c:v>6163.2</c:v>
                </c:pt>
                <c:pt idx="393">
                  <c:v>6159.4</c:v>
                </c:pt>
                <c:pt idx="394">
                  <c:v>6063.2</c:v>
                </c:pt>
                <c:pt idx="395">
                  <c:v>5898.8</c:v>
                </c:pt>
                <c:pt idx="396">
                  <c:v>5682.2</c:v>
                </c:pt>
                <c:pt idx="397">
                  <c:v>5718.6</c:v>
                </c:pt>
                <c:pt idx="398">
                  <c:v>5935.6</c:v>
                </c:pt>
                <c:pt idx="399">
                  <c:v>5574</c:v>
                </c:pt>
                <c:pt idx="400">
                  <c:v>5768</c:v>
                </c:pt>
                <c:pt idx="401">
                  <c:v>5461.8</c:v>
                </c:pt>
                <c:pt idx="402">
                  <c:v>5500.6</c:v>
                </c:pt>
                <c:pt idx="403">
                  <c:v>5298.4</c:v>
                </c:pt>
                <c:pt idx="404">
                  <c:v>5494.6</c:v>
                </c:pt>
                <c:pt idx="405">
                  <c:v>5241.2</c:v>
                </c:pt>
                <c:pt idx="406">
                  <c:v>5238.4000000000005</c:v>
                </c:pt>
                <c:pt idx="407">
                  <c:v>5242.6000000000004</c:v>
                </c:pt>
                <c:pt idx="408">
                  <c:v>5297.2</c:v>
                </c:pt>
                <c:pt idx="409">
                  <c:v>5271.6</c:v>
                </c:pt>
                <c:pt idx="410">
                  <c:v>5055.6000000000004</c:v>
                </c:pt>
                <c:pt idx="411">
                  <c:v>5014.2</c:v>
                </c:pt>
                <c:pt idx="412">
                  <c:v>5236.8</c:v>
                </c:pt>
                <c:pt idx="413">
                  <c:v>5057.2</c:v>
                </c:pt>
                <c:pt idx="414">
                  <c:v>4994</c:v>
                </c:pt>
                <c:pt idx="415">
                  <c:v>5215</c:v>
                </c:pt>
                <c:pt idx="416">
                  <c:v>5124.6000000000004</c:v>
                </c:pt>
                <c:pt idx="417">
                  <c:v>5169.6000000000004</c:v>
                </c:pt>
                <c:pt idx="418">
                  <c:v>4948.4000000000005</c:v>
                </c:pt>
                <c:pt idx="419">
                  <c:v>4804.4000000000005</c:v>
                </c:pt>
                <c:pt idx="420">
                  <c:v>4998</c:v>
                </c:pt>
                <c:pt idx="421">
                  <c:v>4842</c:v>
                </c:pt>
                <c:pt idx="422">
                  <c:v>4746.6000000000004</c:v>
                </c:pt>
                <c:pt idx="423">
                  <c:v>4784.2</c:v>
                </c:pt>
                <c:pt idx="424">
                  <c:v>4884</c:v>
                </c:pt>
                <c:pt idx="425">
                  <c:v>4834.2</c:v>
                </c:pt>
                <c:pt idx="426">
                  <c:v>4667.8</c:v>
                </c:pt>
                <c:pt idx="427">
                  <c:v>4639</c:v>
                </c:pt>
                <c:pt idx="428">
                  <c:v>4908.4000000000005</c:v>
                </c:pt>
                <c:pt idx="429">
                  <c:v>5009.4000000000005</c:v>
                </c:pt>
                <c:pt idx="430">
                  <c:v>4636</c:v>
                </c:pt>
                <c:pt idx="431">
                  <c:v>4672.6000000000004</c:v>
                </c:pt>
                <c:pt idx="432">
                  <c:v>4712.4000000000005</c:v>
                </c:pt>
                <c:pt idx="433">
                  <c:v>4609</c:v>
                </c:pt>
                <c:pt idx="434">
                  <c:v>4588.8</c:v>
                </c:pt>
                <c:pt idx="435">
                  <c:v>4598.8</c:v>
                </c:pt>
                <c:pt idx="436">
                  <c:v>4578.8</c:v>
                </c:pt>
                <c:pt idx="437">
                  <c:v>4624</c:v>
                </c:pt>
                <c:pt idx="438">
                  <c:v>4590.8</c:v>
                </c:pt>
                <c:pt idx="439">
                  <c:v>4422.4000000000005</c:v>
                </c:pt>
                <c:pt idx="440">
                  <c:v>4519.6000000000004</c:v>
                </c:pt>
                <c:pt idx="441">
                  <c:v>4649.4000000000005</c:v>
                </c:pt>
                <c:pt idx="442">
                  <c:v>4739</c:v>
                </c:pt>
                <c:pt idx="443">
                  <c:v>4605.2</c:v>
                </c:pt>
                <c:pt idx="444">
                  <c:v>4610.8</c:v>
                </c:pt>
                <c:pt idx="445">
                  <c:v>4711.4000000000005</c:v>
                </c:pt>
                <c:pt idx="446">
                  <c:v>4468.6000000000004</c:v>
                </c:pt>
                <c:pt idx="447">
                  <c:v>4403.8</c:v>
                </c:pt>
                <c:pt idx="448">
                  <c:v>4496.6000000000004</c:v>
                </c:pt>
                <c:pt idx="449">
                  <c:v>4571</c:v>
                </c:pt>
                <c:pt idx="450">
                  <c:v>4599</c:v>
                </c:pt>
                <c:pt idx="451">
                  <c:v>4590.2</c:v>
                </c:pt>
                <c:pt idx="452">
                  <c:v>4392.4000000000005</c:v>
                </c:pt>
                <c:pt idx="453">
                  <c:v>4455.8</c:v>
                </c:pt>
                <c:pt idx="454">
                  <c:v>4689.4000000000005</c:v>
                </c:pt>
                <c:pt idx="455">
                  <c:v>4559.4000000000005</c:v>
                </c:pt>
                <c:pt idx="456">
                  <c:v>4455</c:v>
                </c:pt>
                <c:pt idx="457">
                  <c:v>4646.8</c:v>
                </c:pt>
                <c:pt idx="458">
                  <c:v>4570.8</c:v>
                </c:pt>
                <c:pt idx="459">
                  <c:v>4575</c:v>
                </c:pt>
                <c:pt idx="460">
                  <c:v>4700.8</c:v>
                </c:pt>
                <c:pt idx="461">
                  <c:v>4451.2</c:v>
                </c:pt>
                <c:pt idx="462">
                  <c:v>4488.8</c:v>
                </c:pt>
                <c:pt idx="463">
                  <c:v>4378.6000000000004</c:v>
                </c:pt>
                <c:pt idx="464">
                  <c:v>4296.4000000000005</c:v>
                </c:pt>
                <c:pt idx="465">
                  <c:v>4541.6000000000004</c:v>
                </c:pt>
                <c:pt idx="466">
                  <c:v>4480.2</c:v>
                </c:pt>
                <c:pt idx="467">
                  <c:v>4665.8</c:v>
                </c:pt>
                <c:pt idx="468">
                  <c:v>4303.6000000000004</c:v>
                </c:pt>
                <c:pt idx="469">
                  <c:v>4461</c:v>
                </c:pt>
                <c:pt idx="470">
                  <c:v>4647</c:v>
                </c:pt>
                <c:pt idx="471">
                  <c:v>4437.6000000000004</c:v>
                </c:pt>
                <c:pt idx="472">
                  <c:v>4607.8</c:v>
                </c:pt>
                <c:pt idx="473">
                  <c:v>4495.2</c:v>
                </c:pt>
                <c:pt idx="474">
                  <c:v>4490</c:v>
                </c:pt>
                <c:pt idx="475">
                  <c:v>4447.6000000000004</c:v>
                </c:pt>
                <c:pt idx="476">
                  <c:v>4870.8</c:v>
                </c:pt>
                <c:pt idx="477">
                  <c:v>4382</c:v>
                </c:pt>
                <c:pt idx="478">
                  <c:v>4351.4000000000005</c:v>
                </c:pt>
                <c:pt idx="479">
                  <c:v>4325.2</c:v>
                </c:pt>
                <c:pt idx="480">
                  <c:v>4331.4000000000005</c:v>
                </c:pt>
                <c:pt idx="481">
                  <c:v>4346.8</c:v>
                </c:pt>
                <c:pt idx="482">
                  <c:v>4303.8</c:v>
                </c:pt>
                <c:pt idx="483">
                  <c:v>4268.4000000000005</c:v>
                </c:pt>
                <c:pt idx="484">
                  <c:v>4366.4000000000005</c:v>
                </c:pt>
                <c:pt idx="485">
                  <c:v>4594.4000000000005</c:v>
                </c:pt>
                <c:pt idx="486">
                  <c:v>4375</c:v>
                </c:pt>
                <c:pt idx="487">
                  <c:v>4506.4000000000005</c:v>
                </c:pt>
                <c:pt idx="488">
                  <c:v>4268</c:v>
                </c:pt>
                <c:pt idx="489">
                  <c:v>4623.6000000000004</c:v>
                </c:pt>
                <c:pt idx="490">
                  <c:v>4402.2</c:v>
                </c:pt>
                <c:pt idx="491">
                  <c:v>4458.4000000000005</c:v>
                </c:pt>
                <c:pt idx="492">
                  <c:v>4323.6000000000004</c:v>
                </c:pt>
                <c:pt idx="493">
                  <c:v>4482</c:v>
                </c:pt>
                <c:pt idx="494">
                  <c:v>4580.8</c:v>
                </c:pt>
                <c:pt idx="495">
                  <c:v>4472</c:v>
                </c:pt>
                <c:pt idx="496">
                  <c:v>4248.2</c:v>
                </c:pt>
                <c:pt idx="497">
                  <c:v>4384.2</c:v>
                </c:pt>
                <c:pt idx="498">
                  <c:v>4547.8</c:v>
                </c:pt>
                <c:pt idx="499">
                  <c:v>4526.6000000000004</c:v>
                </c:pt>
                <c:pt idx="500">
                  <c:v>4682</c:v>
                </c:pt>
                <c:pt idx="501">
                  <c:v>4393.8</c:v>
                </c:pt>
                <c:pt idx="502">
                  <c:v>4433.4000000000005</c:v>
                </c:pt>
                <c:pt idx="503">
                  <c:v>4397</c:v>
                </c:pt>
                <c:pt idx="504">
                  <c:v>4567.4000000000005</c:v>
                </c:pt>
                <c:pt idx="505">
                  <c:v>4241.4000000000005</c:v>
                </c:pt>
                <c:pt idx="506">
                  <c:v>4681.6000000000004</c:v>
                </c:pt>
                <c:pt idx="507">
                  <c:v>4433.6000000000004</c:v>
                </c:pt>
                <c:pt idx="508">
                  <c:v>4540.2</c:v>
                </c:pt>
                <c:pt idx="509">
                  <c:v>4565.4000000000005</c:v>
                </c:pt>
                <c:pt idx="510">
                  <c:v>4424.4000000000005</c:v>
                </c:pt>
                <c:pt idx="511">
                  <c:v>4565.6000000000004</c:v>
                </c:pt>
                <c:pt idx="512">
                  <c:v>4694.8</c:v>
                </c:pt>
                <c:pt idx="513">
                  <c:v>4758.2</c:v>
                </c:pt>
                <c:pt idx="514">
                  <c:v>4658</c:v>
                </c:pt>
                <c:pt idx="515">
                  <c:v>4469</c:v>
                </c:pt>
                <c:pt idx="516">
                  <c:v>4609.8</c:v>
                </c:pt>
                <c:pt idx="517">
                  <c:v>4502.2</c:v>
                </c:pt>
                <c:pt idx="518">
                  <c:v>4582.2</c:v>
                </c:pt>
                <c:pt idx="519">
                  <c:v>4647.2</c:v>
                </c:pt>
                <c:pt idx="520">
                  <c:v>4551.8</c:v>
                </c:pt>
                <c:pt idx="521">
                  <c:v>4502</c:v>
                </c:pt>
                <c:pt idx="522">
                  <c:v>4540.4000000000005</c:v>
                </c:pt>
                <c:pt idx="523">
                  <c:v>4523.4000000000005</c:v>
                </c:pt>
                <c:pt idx="524">
                  <c:v>4557.4000000000005</c:v>
                </c:pt>
                <c:pt idx="525">
                  <c:v>4742.8</c:v>
                </c:pt>
                <c:pt idx="526">
                  <c:v>4563.2</c:v>
                </c:pt>
                <c:pt idx="527">
                  <c:v>4584</c:v>
                </c:pt>
                <c:pt idx="528">
                  <c:v>4470.2</c:v>
                </c:pt>
                <c:pt idx="529">
                  <c:v>4767.6000000000004</c:v>
                </c:pt>
                <c:pt idx="530">
                  <c:v>4564.6000000000004</c:v>
                </c:pt>
                <c:pt idx="531">
                  <c:v>4605.4000000000005</c:v>
                </c:pt>
                <c:pt idx="532">
                  <c:v>4973.8</c:v>
                </c:pt>
                <c:pt idx="533">
                  <c:v>4606</c:v>
                </c:pt>
                <c:pt idx="534">
                  <c:v>4515.4000000000005</c:v>
                </c:pt>
                <c:pt idx="535">
                  <c:v>4740</c:v>
                </c:pt>
                <c:pt idx="536">
                  <c:v>4730.4000000000005</c:v>
                </c:pt>
                <c:pt idx="537">
                  <c:v>4610.6000000000004</c:v>
                </c:pt>
                <c:pt idx="538">
                  <c:v>4575</c:v>
                </c:pt>
                <c:pt idx="539">
                  <c:v>4859.6000000000004</c:v>
                </c:pt>
                <c:pt idx="540">
                  <c:v>4847.6000000000004</c:v>
                </c:pt>
                <c:pt idx="541">
                  <c:v>4695</c:v>
                </c:pt>
                <c:pt idx="542">
                  <c:v>4648.2</c:v>
                </c:pt>
                <c:pt idx="543">
                  <c:v>5070.6000000000004</c:v>
                </c:pt>
                <c:pt idx="544">
                  <c:v>5121.2</c:v>
                </c:pt>
                <c:pt idx="545">
                  <c:v>4771</c:v>
                </c:pt>
                <c:pt idx="546">
                  <c:v>4798.8</c:v>
                </c:pt>
                <c:pt idx="547">
                  <c:v>4687.6000000000004</c:v>
                </c:pt>
                <c:pt idx="548">
                  <c:v>4995.6000000000004</c:v>
                </c:pt>
                <c:pt idx="549">
                  <c:v>5034.4000000000005</c:v>
                </c:pt>
                <c:pt idx="550">
                  <c:v>5030.8</c:v>
                </c:pt>
                <c:pt idx="551">
                  <c:v>4808.8</c:v>
                </c:pt>
                <c:pt idx="552">
                  <c:v>4874.2</c:v>
                </c:pt>
                <c:pt idx="553">
                  <c:v>5213.8</c:v>
                </c:pt>
                <c:pt idx="554">
                  <c:v>5032.8</c:v>
                </c:pt>
                <c:pt idx="555">
                  <c:v>5080.6000000000004</c:v>
                </c:pt>
                <c:pt idx="556">
                  <c:v>5085.4000000000005</c:v>
                </c:pt>
                <c:pt idx="557">
                  <c:v>5123.4000000000005</c:v>
                </c:pt>
                <c:pt idx="558">
                  <c:v>5127.6000000000004</c:v>
                </c:pt>
                <c:pt idx="559">
                  <c:v>5167.6000000000004</c:v>
                </c:pt>
                <c:pt idx="560">
                  <c:v>5276.2</c:v>
                </c:pt>
                <c:pt idx="561">
                  <c:v>5342.6</c:v>
                </c:pt>
                <c:pt idx="562">
                  <c:v>5341.2</c:v>
                </c:pt>
                <c:pt idx="563">
                  <c:v>5342.8</c:v>
                </c:pt>
                <c:pt idx="564">
                  <c:v>5557.6</c:v>
                </c:pt>
                <c:pt idx="565">
                  <c:v>5289.4</c:v>
                </c:pt>
                <c:pt idx="566">
                  <c:v>5411.4</c:v>
                </c:pt>
                <c:pt idx="567">
                  <c:v>5394</c:v>
                </c:pt>
                <c:pt idx="568">
                  <c:v>5468.8</c:v>
                </c:pt>
                <c:pt idx="569">
                  <c:v>5790</c:v>
                </c:pt>
                <c:pt idx="570">
                  <c:v>5611.2</c:v>
                </c:pt>
                <c:pt idx="571">
                  <c:v>5415.2</c:v>
                </c:pt>
                <c:pt idx="572">
                  <c:v>5629.6</c:v>
                </c:pt>
                <c:pt idx="573">
                  <c:v>5715</c:v>
                </c:pt>
                <c:pt idx="574">
                  <c:v>5892.4</c:v>
                </c:pt>
                <c:pt idx="575">
                  <c:v>5783.2</c:v>
                </c:pt>
                <c:pt idx="576">
                  <c:v>5757.2</c:v>
                </c:pt>
                <c:pt idx="577">
                  <c:v>5926.6</c:v>
                </c:pt>
                <c:pt idx="578">
                  <c:v>5784.6</c:v>
                </c:pt>
                <c:pt idx="579">
                  <c:v>6007.4</c:v>
                </c:pt>
                <c:pt idx="580">
                  <c:v>6089</c:v>
                </c:pt>
                <c:pt idx="581">
                  <c:v>6083.2</c:v>
                </c:pt>
                <c:pt idx="582">
                  <c:v>6035.2</c:v>
                </c:pt>
                <c:pt idx="583">
                  <c:v>6123</c:v>
                </c:pt>
                <c:pt idx="584">
                  <c:v>6391.4</c:v>
                </c:pt>
                <c:pt idx="585">
                  <c:v>6320.8</c:v>
                </c:pt>
                <c:pt idx="586">
                  <c:v>6378</c:v>
                </c:pt>
                <c:pt idx="587">
                  <c:v>6443.4</c:v>
                </c:pt>
                <c:pt idx="588">
                  <c:v>6433.2</c:v>
                </c:pt>
                <c:pt idx="589">
                  <c:v>6617.8</c:v>
                </c:pt>
                <c:pt idx="590">
                  <c:v>7026.2</c:v>
                </c:pt>
                <c:pt idx="591">
                  <c:v>6529.4</c:v>
                </c:pt>
                <c:pt idx="592">
                  <c:v>6614</c:v>
                </c:pt>
                <c:pt idx="593">
                  <c:v>6639.8</c:v>
                </c:pt>
                <c:pt idx="594">
                  <c:v>6761.4</c:v>
                </c:pt>
                <c:pt idx="595">
                  <c:v>6816.2</c:v>
                </c:pt>
                <c:pt idx="596">
                  <c:v>7068.6</c:v>
                </c:pt>
                <c:pt idx="597">
                  <c:v>7066</c:v>
                </c:pt>
                <c:pt idx="598">
                  <c:v>7076</c:v>
                </c:pt>
                <c:pt idx="599">
                  <c:v>7231.6</c:v>
                </c:pt>
                <c:pt idx="600">
                  <c:v>7037.4</c:v>
                </c:pt>
                <c:pt idx="601">
                  <c:v>7203.6</c:v>
                </c:pt>
                <c:pt idx="602">
                  <c:v>7133</c:v>
                </c:pt>
                <c:pt idx="603">
                  <c:v>7240.4</c:v>
                </c:pt>
                <c:pt idx="604">
                  <c:v>7187</c:v>
                </c:pt>
                <c:pt idx="605">
                  <c:v>7314.2</c:v>
                </c:pt>
                <c:pt idx="606">
                  <c:v>7530.8</c:v>
                </c:pt>
                <c:pt idx="607">
                  <c:v>7768.2</c:v>
                </c:pt>
                <c:pt idx="608">
                  <c:v>7831.8</c:v>
                </c:pt>
                <c:pt idx="609">
                  <c:v>7626</c:v>
                </c:pt>
                <c:pt idx="610">
                  <c:v>7795</c:v>
                </c:pt>
                <c:pt idx="611">
                  <c:v>7956.2</c:v>
                </c:pt>
                <c:pt idx="612">
                  <c:v>7884.6</c:v>
                </c:pt>
                <c:pt idx="613">
                  <c:v>7962</c:v>
                </c:pt>
                <c:pt idx="614">
                  <c:v>8141.4</c:v>
                </c:pt>
                <c:pt idx="615">
                  <c:v>8243.7999999999847</c:v>
                </c:pt>
                <c:pt idx="616">
                  <c:v>8242</c:v>
                </c:pt>
                <c:pt idx="617">
                  <c:v>8509.2000000000007</c:v>
                </c:pt>
                <c:pt idx="618">
                  <c:v>8441</c:v>
                </c:pt>
                <c:pt idx="619">
                  <c:v>8434</c:v>
                </c:pt>
                <c:pt idx="620">
                  <c:v>8414.6</c:v>
                </c:pt>
                <c:pt idx="621">
                  <c:v>8475.6</c:v>
                </c:pt>
                <c:pt idx="622">
                  <c:v>8680.4</c:v>
                </c:pt>
                <c:pt idx="623">
                  <c:v>8608.7999999999847</c:v>
                </c:pt>
                <c:pt idx="624">
                  <c:v>8758.6</c:v>
                </c:pt>
                <c:pt idx="625">
                  <c:v>8760.7999999999847</c:v>
                </c:pt>
                <c:pt idx="626">
                  <c:v>8993.2000000000007</c:v>
                </c:pt>
                <c:pt idx="627">
                  <c:v>9104.6</c:v>
                </c:pt>
                <c:pt idx="628">
                  <c:v>8825</c:v>
                </c:pt>
                <c:pt idx="629">
                  <c:v>9019.6</c:v>
                </c:pt>
                <c:pt idx="630">
                  <c:v>9444.4</c:v>
                </c:pt>
                <c:pt idx="631">
                  <c:v>9408.2000000000007</c:v>
                </c:pt>
                <c:pt idx="632">
                  <c:v>9278</c:v>
                </c:pt>
                <c:pt idx="633">
                  <c:v>9341</c:v>
                </c:pt>
                <c:pt idx="634">
                  <c:v>9459.4</c:v>
                </c:pt>
                <c:pt idx="635">
                  <c:v>9426.2000000000007</c:v>
                </c:pt>
                <c:pt idx="636">
                  <c:v>9571.2000000000007</c:v>
                </c:pt>
                <c:pt idx="637">
                  <c:v>9502</c:v>
                </c:pt>
                <c:pt idx="638">
                  <c:v>9680</c:v>
                </c:pt>
                <c:pt idx="639">
                  <c:v>9557.6</c:v>
                </c:pt>
                <c:pt idx="640">
                  <c:v>9680.4</c:v>
                </c:pt>
                <c:pt idx="641">
                  <c:v>10026.799999999987</c:v>
                </c:pt>
                <c:pt idx="642">
                  <c:v>9856.4</c:v>
                </c:pt>
                <c:pt idx="643">
                  <c:v>10011.799999999987</c:v>
                </c:pt>
                <c:pt idx="644">
                  <c:v>10173</c:v>
                </c:pt>
                <c:pt idx="645">
                  <c:v>10275.6</c:v>
                </c:pt>
                <c:pt idx="646">
                  <c:v>10155.6</c:v>
                </c:pt>
                <c:pt idx="647">
                  <c:v>10280.799999999987</c:v>
                </c:pt>
                <c:pt idx="648">
                  <c:v>10297.4</c:v>
                </c:pt>
                <c:pt idx="649">
                  <c:v>10253.799999999987</c:v>
                </c:pt>
                <c:pt idx="650">
                  <c:v>10488.8</c:v>
                </c:pt>
                <c:pt idx="651">
                  <c:v>10478.4</c:v>
                </c:pt>
                <c:pt idx="652">
                  <c:v>10564.8</c:v>
                </c:pt>
                <c:pt idx="653">
                  <c:v>10764.4</c:v>
                </c:pt>
                <c:pt idx="654">
                  <c:v>10497.4</c:v>
                </c:pt>
                <c:pt idx="655">
                  <c:v>10819.8</c:v>
                </c:pt>
                <c:pt idx="656">
                  <c:v>10792.2</c:v>
                </c:pt>
                <c:pt idx="657">
                  <c:v>10852</c:v>
                </c:pt>
                <c:pt idx="658">
                  <c:v>10813</c:v>
                </c:pt>
                <c:pt idx="659">
                  <c:v>10906.6</c:v>
                </c:pt>
                <c:pt idx="660">
                  <c:v>11050.2</c:v>
                </c:pt>
                <c:pt idx="661">
                  <c:v>10906.2</c:v>
                </c:pt>
                <c:pt idx="662">
                  <c:v>11003.6</c:v>
                </c:pt>
                <c:pt idx="663">
                  <c:v>11050.6</c:v>
                </c:pt>
                <c:pt idx="664">
                  <c:v>11096.8</c:v>
                </c:pt>
                <c:pt idx="665">
                  <c:v>11318.6</c:v>
                </c:pt>
                <c:pt idx="666">
                  <c:v>11250.8</c:v>
                </c:pt>
                <c:pt idx="667">
                  <c:v>11340</c:v>
                </c:pt>
                <c:pt idx="668">
                  <c:v>11306</c:v>
                </c:pt>
                <c:pt idx="669">
                  <c:v>11361.2</c:v>
                </c:pt>
                <c:pt idx="670">
                  <c:v>11411</c:v>
                </c:pt>
                <c:pt idx="671">
                  <c:v>11534.2</c:v>
                </c:pt>
                <c:pt idx="672">
                  <c:v>11625.6</c:v>
                </c:pt>
                <c:pt idx="673">
                  <c:v>11582.6</c:v>
                </c:pt>
                <c:pt idx="674">
                  <c:v>11381.6</c:v>
                </c:pt>
                <c:pt idx="675">
                  <c:v>11521.6</c:v>
                </c:pt>
                <c:pt idx="676">
                  <c:v>11638</c:v>
                </c:pt>
                <c:pt idx="677">
                  <c:v>11730</c:v>
                </c:pt>
                <c:pt idx="678">
                  <c:v>11663.2</c:v>
                </c:pt>
                <c:pt idx="679">
                  <c:v>12091</c:v>
                </c:pt>
                <c:pt idx="680">
                  <c:v>11924.6</c:v>
                </c:pt>
                <c:pt idx="681">
                  <c:v>12009.6</c:v>
                </c:pt>
                <c:pt idx="682">
                  <c:v>12022.6</c:v>
                </c:pt>
                <c:pt idx="683">
                  <c:v>11978.8</c:v>
                </c:pt>
                <c:pt idx="684">
                  <c:v>12078.8</c:v>
                </c:pt>
                <c:pt idx="685">
                  <c:v>12213</c:v>
                </c:pt>
                <c:pt idx="686">
                  <c:v>12088.8</c:v>
                </c:pt>
                <c:pt idx="687">
                  <c:v>12262.8</c:v>
                </c:pt>
                <c:pt idx="688">
                  <c:v>12320.4</c:v>
                </c:pt>
                <c:pt idx="689">
                  <c:v>12347.6</c:v>
                </c:pt>
                <c:pt idx="690">
                  <c:v>12298.6</c:v>
                </c:pt>
                <c:pt idx="691">
                  <c:v>12579</c:v>
                </c:pt>
                <c:pt idx="692">
                  <c:v>12750.4</c:v>
                </c:pt>
                <c:pt idx="693">
                  <c:v>12567</c:v>
                </c:pt>
                <c:pt idx="694">
                  <c:v>12664</c:v>
                </c:pt>
                <c:pt idx="695">
                  <c:v>12498.4</c:v>
                </c:pt>
                <c:pt idx="696">
                  <c:v>12718.6</c:v>
                </c:pt>
                <c:pt idx="697">
                  <c:v>13131</c:v>
                </c:pt>
                <c:pt idx="698">
                  <c:v>12716.6</c:v>
                </c:pt>
                <c:pt idx="699">
                  <c:v>12812.2</c:v>
                </c:pt>
                <c:pt idx="700">
                  <c:v>13066</c:v>
                </c:pt>
                <c:pt idx="701">
                  <c:v>12969.4</c:v>
                </c:pt>
                <c:pt idx="702">
                  <c:v>13044.6</c:v>
                </c:pt>
                <c:pt idx="703">
                  <c:v>13019.2</c:v>
                </c:pt>
                <c:pt idx="704">
                  <c:v>13388.2</c:v>
                </c:pt>
                <c:pt idx="705">
                  <c:v>13222.2</c:v>
                </c:pt>
                <c:pt idx="706">
                  <c:v>13243</c:v>
                </c:pt>
                <c:pt idx="707">
                  <c:v>13434.2</c:v>
                </c:pt>
                <c:pt idx="708">
                  <c:v>13385.6</c:v>
                </c:pt>
                <c:pt idx="709">
                  <c:v>13466</c:v>
                </c:pt>
                <c:pt idx="710">
                  <c:v>13505</c:v>
                </c:pt>
                <c:pt idx="711">
                  <c:v>13704.8</c:v>
                </c:pt>
                <c:pt idx="712">
                  <c:v>14097.2</c:v>
                </c:pt>
                <c:pt idx="713">
                  <c:v>14062.2</c:v>
                </c:pt>
                <c:pt idx="714">
                  <c:v>13886.6</c:v>
                </c:pt>
                <c:pt idx="715">
                  <c:v>13946.8</c:v>
                </c:pt>
                <c:pt idx="716">
                  <c:v>14195.2</c:v>
                </c:pt>
                <c:pt idx="717">
                  <c:v>14170.8</c:v>
                </c:pt>
                <c:pt idx="718">
                  <c:v>14190.2</c:v>
                </c:pt>
                <c:pt idx="719">
                  <c:v>14386.4</c:v>
                </c:pt>
                <c:pt idx="720">
                  <c:v>14409.4</c:v>
                </c:pt>
                <c:pt idx="721">
                  <c:v>14621.8</c:v>
                </c:pt>
                <c:pt idx="722">
                  <c:v>14414.4</c:v>
                </c:pt>
                <c:pt idx="723">
                  <c:v>14684</c:v>
                </c:pt>
                <c:pt idx="724">
                  <c:v>14734.4</c:v>
                </c:pt>
                <c:pt idx="725">
                  <c:v>14834.6</c:v>
                </c:pt>
                <c:pt idx="726">
                  <c:v>15079.4</c:v>
                </c:pt>
                <c:pt idx="727">
                  <c:v>14884.8</c:v>
                </c:pt>
                <c:pt idx="728">
                  <c:v>15135.4</c:v>
                </c:pt>
                <c:pt idx="729">
                  <c:v>15454</c:v>
                </c:pt>
                <c:pt idx="730">
                  <c:v>15323</c:v>
                </c:pt>
                <c:pt idx="731">
                  <c:v>15514.6</c:v>
                </c:pt>
                <c:pt idx="732">
                  <c:v>15564</c:v>
                </c:pt>
                <c:pt idx="733">
                  <c:v>15666.6</c:v>
                </c:pt>
                <c:pt idx="734">
                  <c:v>15738.2</c:v>
                </c:pt>
                <c:pt idx="735">
                  <c:v>15896.2</c:v>
                </c:pt>
                <c:pt idx="736">
                  <c:v>16068.4</c:v>
                </c:pt>
                <c:pt idx="737">
                  <c:v>15985</c:v>
                </c:pt>
                <c:pt idx="738">
                  <c:v>16200</c:v>
                </c:pt>
                <c:pt idx="739">
                  <c:v>16283.6</c:v>
                </c:pt>
                <c:pt idx="740">
                  <c:v>16388.400000000001</c:v>
                </c:pt>
                <c:pt idx="741">
                  <c:v>16742.599999999969</c:v>
                </c:pt>
                <c:pt idx="742">
                  <c:v>16829</c:v>
                </c:pt>
                <c:pt idx="743">
                  <c:v>16749.8</c:v>
                </c:pt>
                <c:pt idx="744">
                  <c:v>16899.400000000001</c:v>
                </c:pt>
                <c:pt idx="745">
                  <c:v>17261.599999999969</c:v>
                </c:pt>
                <c:pt idx="746">
                  <c:v>17302.599999999969</c:v>
                </c:pt>
                <c:pt idx="747">
                  <c:v>17380.8</c:v>
                </c:pt>
                <c:pt idx="748">
                  <c:v>17580.8</c:v>
                </c:pt>
                <c:pt idx="749">
                  <c:v>17650.599999999969</c:v>
                </c:pt>
                <c:pt idx="750">
                  <c:v>17770.599999999969</c:v>
                </c:pt>
                <c:pt idx="751">
                  <c:v>17844.599999999969</c:v>
                </c:pt>
                <c:pt idx="752">
                  <c:v>18043.400000000001</c:v>
                </c:pt>
                <c:pt idx="753">
                  <c:v>18119.2</c:v>
                </c:pt>
                <c:pt idx="754">
                  <c:v>18286</c:v>
                </c:pt>
                <c:pt idx="755">
                  <c:v>18541.599999999969</c:v>
                </c:pt>
                <c:pt idx="756">
                  <c:v>18563.599999999969</c:v>
                </c:pt>
                <c:pt idx="757">
                  <c:v>18801.400000000001</c:v>
                </c:pt>
                <c:pt idx="758">
                  <c:v>18834.2</c:v>
                </c:pt>
                <c:pt idx="759">
                  <c:v>19018.599999999969</c:v>
                </c:pt>
                <c:pt idx="760">
                  <c:v>19219.599999999969</c:v>
                </c:pt>
                <c:pt idx="761">
                  <c:v>19411.8</c:v>
                </c:pt>
                <c:pt idx="762">
                  <c:v>19390.2</c:v>
                </c:pt>
                <c:pt idx="763">
                  <c:v>19732.2</c:v>
                </c:pt>
                <c:pt idx="764">
                  <c:v>19803.400000000001</c:v>
                </c:pt>
                <c:pt idx="765">
                  <c:v>19928</c:v>
                </c:pt>
                <c:pt idx="766">
                  <c:v>20072</c:v>
                </c:pt>
                <c:pt idx="767">
                  <c:v>20300.8</c:v>
                </c:pt>
                <c:pt idx="768">
                  <c:v>20484.2</c:v>
                </c:pt>
                <c:pt idx="769">
                  <c:v>20471</c:v>
                </c:pt>
                <c:pt idx="770">
                  <c:v>20600.2</c:v>
                </c:pt>
                <c:pt idx="771">
                  <c:v>20738.8</c:v>
                </c:pt>
                <c:pt idx="772">
                  <c:v>20929.599999999969</c:v>
                </c:pt>
                <c:pt idx="773">
                  <c:v>21095.599999999969</c:v>
                </c:pt>
                <c:pt idx="774">
                  <c:v>21274</c:v>
                </c:pt>
                <c:pt idx="775">
                  <c:v>21249.8</c:v>
                </c:pt>
                <c:pt idx="776">
                  <c:v>21589.599999999969</c:v>
                </c:pt>
                <c:pt idx="777">
                  <c:v>21561.599999999969</c:v>
                </c:pt>
                <c:pt idx="778">
                  <c:v>21815.8</c:v>
                </c:pt>
                <c:pt idx="779">
                  <c:v>22148.799999999996</c:v>
                </c:pt>
                <c:pt idx="780">
                  <c:v>22218.6</c:v>
                </c:pt>
                <c:pt idx="781">
                  <c:v>22227.4</c:v>
                </c:pt>
                <c:pt idx="782">
                  <c:v>22536.400000000001</c:v>
                </c:pt>
                <c:pt idx="783">
                  <c:v>22598.400000000001</c:v>
                </c:pt>
                <c:pt idx="784">
                  <c:v>22724.799999999996</c:v>
                </c:pt>
                <c:pt idx="785">
                  <c:v>22940.400000000001</c:v>
                </c:pt>
                <c:pt idx="786">
                  <c:v>23062.400000000001</c:v>
                </c:pt>
                <c:pt idx="787">
                  <c:v>23346.6</c:v>
                </c:pt>
                <c:pt idx="788">
                  <c:v>23181.200000000001</c:v>
                </c:pt>
                <c:pt idx="789">
                  <c:v>23304.2</c:v>
                </c:pt>
                <c:pt idx="790">
                  <c:v>23624.400000000001</c:v>
                </c:pt>
                <c:pt idx="791">
                  <c:v>23832</c:v>
                </c:pt>
                <c:pt idx="792">
                  <c:v>23862.2</c:v>
                </c:pt>
                <c:pt idx="793">
                  <c:v>23996.2</c:v>
                </c:pt>
                <c:pt idx="794">
                  <c:v>24030.799999999996</c:v>
                </c:pt>
                <c:pt idx="795">
                  <c:v>24284</c:v>
                </c:pt>
                <c:pt idx="796">
                  <c:v>24319</c:v>
                </c:pt>
                <c:pt idx="797">
                  <c:v>24671.4</c:v>
                </c:pt>
                <c:pt idx="798">
                  <c:v>24769</c:v>
                </c:pt>
                <c:pt idx="799">
                  <c:v>24752.2</c:v>
                </c:pt>
                <c:pt idx="800">
                  <c:v>24661</c:v>
                </c:pt>
                <c:pt idx="801">
                  <c:v>24919.599999999969</c:v>
                </c:pt>
                <c:pt idx="802">
                  <c:v>25060.2</c:v>
                </c:pt>
                <c:pt idx="803">
                  <c:v>25268.799999999996</c:v>
                </c:pt>
                <c:pt idx="804">
                  <c:v>25410.6</c:v>
                </c:pt>
                <c:pt idx="805">
                  <c:v>25318.6</c:v>
                </c:pt>
                <c:pt idx="806">
                  <c:v>25704.6</c:v>
                </c:pt>
                <c:pt idx="807">
                  <c:v>25460.400000000001</c:v>
                </c:pt>
                <c:pt idx="808">
                  <c:v>26028.6</c:v>
                </c:pt>
                <c:pt idx="809">
                  <c:v>25899.599999999969</c:v>
                </c:pt>
                <c:pt idx="810">
                  <c:v>26084</c:v>
                </c:pt>
                <c:pt idx="811">
                  <c:v>26078.6</c:v>
                </c:pt>
                <c:pt idx="812">
                  <c:v>26161.8</c:v>
                </c:pt>
                <c:pt idx="813">
                  <c:v>26139.4</c:v>
                </c:pt>
                <c:pt idx="814">
                  <c:v>26378</c:v>
                </c:pt>
                <c:pt idx="815">
                  <c:v>26396.400000000001</c:v>
                </c:pt>
                <c:pt idx="816">
                  <c:v>26538</c:v>
                </c:pt>
                <c:pt idx="817">
                  <c:v>26742.400000000001</c:v>
                </c:pt>
                <c:pt idx="818">
                  <c:v>26737.599999999969</c:v>
                </c:pt>
                <c:pt idx="819">
                  <c:v>26924.799999999996</c:v>
                </c:pt>
                <c:pt idx="820">
                  <c:v>26813.8</c:v>
                </c:pt>
                <c:pt idx="821">
                  <c:v>26876.799999999996</c:v>
                </c:pt>
                <c:pt idx="822">
                  <c:v>27060.400000000001</c:v>
                </c:pt>
                <c:pt idx="823">
                  <c:v>27217.4</c:v>
                </c:pt>
                <c:pt idx="824">
                  <c:v>27046.6</c:v>
                </c:pt>
                <c:pt idx="825">
                  <c:v>27360</c:v>
                </c:pt>
                <c:pt idx="826">
                  <c:v>27266.799999999996</c:v>
                </c:pt>
                <c:pt idx="827">
                  <c:v>27516.799999999996</c:v>
                </c:pt>
                <c:pt idx="828">
                  <c:v>27283.200000000001</c:v>
                </c:pt>
                <c:pt idx="829">
                  <c:v>27275.8</c:v>
                </c:pt>
                <c:pt idx="830">
                  <c:v>27496.6</c:v>
                </c:pt>
                <c:pt idx="831">
                  <c:v>27678.400000000001</c:v>
                </c:pt>
                <c:pt idx="832">
                  <c:v>27510.2</c:v>
                </c:pt>
                <c:pt idx="833">
                  <c:v>27716</c:v>
                </c:pt>
                <c:pt idx="834">
                  <c:v>27540.400000000001</c:v>
                </c:pt>
                <c:pt idx="835">
                  <c:v>27682.2</c:v>
                </c:pt>
                <c:pt idx="836">
                  <c:v>27628.2</c:v>
                </c:pt>
                <c:pt idx="837">
                  <c:v>27840.6</c:v>
                </c:pt>
                <c:pt idx="838">
                  <c:v>28042.6</c:v>
                </c:pt>
                <c:pt idx="839">
                  <c:v>27931.4</c:v>
                </c:pt>
                <c:pt idx="840">
                  <c:v>27803.4</c:v>
                </c:pt>
                <c:pt idx="841">
                  <c:v>27892.799999999996</c:v>
                </c:pt>
                <c:pt idx="842">
                  <c:v>28005.599999999969</c:v>
                </c:pt>
                <c:pt idx="843">
                  <c:v>28052</c:v>
                </c:pt>
                <c:pt idx="844">
                  <c:v>27862.400000000001</c:v>
                </c:pt>
                <c:pt idx="845">
                  <c:v>27905.4</c:v>
                </c:pt>
                <c:pt idx="846">
                  <c:v>27941.8</c:v>
                </c:pt>
                <c:pt idx="847">
                  <c:v>28000</c:v>
                </c:pt>
                <c:pt idx="848">
                  <c:v>28115.599999999969</c:v>
                </c:pt>
                <c:pt idx="849">
                  <c:v>27942.400000000001</c:v>
                </c:pt>
                <c:pt idx="850">
                  <c:v>28017.599999999969</c:v>
                </c:pt>
                <c:pt idx="851">
                  <c:v>27958</c:v>
                </c:pt>
                <c:pt idx="852">
                  <c:v>27943</c:v>
                </c:pt>
                <c:pt idx="853">
                  <c:v>27949</c:v>
                </c:pt>
                <c:pt idx="854">
                  <c:v>28236.799999999996</c:v>
                </c:pt>
                <c:pt idx="855">
                  <c:v>27927.8</c:v>
                </c:pt>
                <c:pt idx="856">
                  <c:v>28044</c:v>
                </c:pt>
                <c:pt idx="857">
                  <c:v>27881.599999999969</c:v>
                </c:pt>
                <c:pt idx="858">
                  <c:v>27848.2</c:v>
                </c:pt>
                <c:pt idx="859">
                  <c:v>28120</c:v>
                </c:pt>
                <c:pt idx="860">
                  <c:v>27680.6</c:v>
                </c:pt>
                <c:pt idx="861">
                  <c:v>27917</c:v>
                </c:pt>
                <c:pt idx="862">
                  <c:v>27965.200000000001</c:v>
                </c:pt>
                <c:pt idx="863">
                  <c:v>27783.8</c:v>
                </c:pt>
                <c:pt idx="864">
                  <c:v>27774.400000000001</c:v>
                </c:pt>
                <c:pt idx="865">
                  <c:v>27875.8</c:v>
                </c:pt>
                <c:pt idx="866">
                  <c:v>27547.8</c:v>
                </c:pt>
                <c:pt idx="867">
                  <c:v>27765.599999999969</c:v>
                </c:pt>
                <c:pt idx="868">
                  <c:v>27612.799999999996</c:v>
                </c:pt>
                <c:pt idx="869">
                  <c:v>27650.400000000001</c:v>
                </c:pt>
                <c:pt idx="870">
                  <c:v>27383.8</c:v>
                </c:pt>
                <c:pt idx="871">
                  <c:v>27351.8</c:v>
                </c:pt>
                <c:pt idx="872">
                  <c:v>27459.4</c:v>
                </c:pt>
                <c:pt idx="873">
                  <c:v>27265.8</c:v>
                </c:pt>
                <c:pt idx="874">
                  <c:v>27531.200000000001</c:v>
                </c:pt>
                <c:pt idx="875">
                  <c:v>27156</c:v>
                </c:pt>
                <c:pt idx="876">
                  <c:v>27127.200000000001</c:v>
                </c:pt>
                <c:pt idx="877">
                  <c:v>27255</c:v>
                </c:pt>
                <c:pt idx="878">
                  <c:v>26980.6</c:v>
                </c:pt>
                <c:pt idx="879">
                  <c:v>27024.2</c:v>
                </c:pt>
                <c:pt idx="880">
                  <c:v>26795.200000000001</c:v>
                </c:pt>
                <c:pt idx="881">
                  <c:v>26795.8</c:v>
                </c:pt>
                <c:pt idx="882">
                  <c:v>26680.6</c:v>
                </c:pt>
                <c:pt idx="883">
                  <c:v>26563.4</c:v>
                </c:pt>
                <c:pt idx="884">
                  <c:v>26653</c:v>
                </c:pt>
                <c:pt idx="885">
                  <c:v>26532.400000000001</c:v>
                </c:pt>
                <c:pt idx="886">
                  <c:v>26463</c:v>
                </c:pt>
                <c:pt idx="887">
                  <c:v>26522</c:v>
                </c:pt>
                <c:pt idx="888">
                  <c:v>26317.599999999969</c:v>
                </c:pt>
                <c:pt idx="889">
                  <c:v>26293</c:v>
                </c:pt>
                <c:pt idx="890">
                  <c:v>26048.400000000001</c:v>
                </c:pt>
                <c:pt idx="891">
                  <c:v>26022.6</c:v>
                </c:pt>
                <c:pt idx="892">
                  <c:v>25913.200000000001</c:v>
                </c:pt>
                <c:pt idx="893">
                  <c:v>25990.2</c:v>
                </c:pt>
                <c:pt idx="894">
                  <c:v>26074.799999999996</c:v>
                </c:pt>
                <c:pt idx="895">
                  <c:v>25735.599999999969</c:v>
                </c:pt>
                <c:pt idx="896">
                  <c:v>25486.799999999996</c:v>
                </c:pt>
                <c:pt idx="897">
                  <c:v>25583.200000000001</c:v>
                </c:pt>
                <c:pt idx="898">
                  <c:v>25310.799999999996</c:v>
                </c:pt>
                <c:pt idx="899">
                  <c:v>25369.200000000001</c:v>
                </c:pt>
                <c:pt idx="900">
                  <c:v>25278.2</c:v>
                </c:pt>
                <c:pt idx="901">
                  <c:v>25367.4</c:v>
                </c:pt>
                <c:pt idx="902">
                  <c:v>25042.2</c:v>
                </c:pt>
                <c:pt idx="903">
                  <c:v>24890.6</c:v>
                </c:pt>
                <c:pt idx="904">
                  <c:v>24704</c:v>
                </c:pt>
                <c:pt idx="905">
                  <c:v>24757.200000000001</c:v>
                </c:pt>
                <c:pt idx="906">
                  <c:v>24392.400000000001</c:v>
                </c:pt>
                <c:pt idx="907">
                  <c:v>24346.2</c:v>
                </c:pt>
                <c:pt idx="908">
                  <c:v>24318.799999999996</c:v>
                </c:pt>
                <c:pt idx="909">
                  <c:v>24118.2</c:v>
                </c:pt>
                <c:pt idx="910">
                  <c:v>24059.4</c:v>
                </c:pt>
                <c:pt idx="911">
                  <c:v>23730</c:v>
                </c:pt>
                <c:pt idx="912">
                  <c:v>24050.6</c:v>
                </c:pt>
                <c:pt idx="913">
                  <c:v>23473.8</c:v>
                </c:pt>
                <c:pt idx="914">
                  <c:v>23470.2</c:v>
                </c:pt>
                <c:pt idx="915">
                  <c:v>23438.6</c:v>
                </c:pt>
                <c:pt idx="916">
                  <c:v>23217.8</c:v>
                </c:pt>
                <c:pt idx="917">
                  <c:v>23115.8</c:v>
                </c:pt>
                <c:pt idx="918">
                  <c:v>22996.2</c:v>
                </c:pt>
                <c:pt idx="919">
                  <c:v>22741.8</c:v>
                </c:pt>
                <c:pt idx="920">
                  <c:v>22832.2</c:v>
                </c:pt>
                <c:pt idx="921">
                  <c:v>22499.200000000001</c:v>
                </c:pt>
                <c:pt idx="922">
                  <c:v>22501</c:v>
                </c:pt>
                <c:pt idx="923">
                  <c:v>22389.200000000001</c:v>
                </c:pt>
                <c:pt idx="924">
                  <c:v>22335</c:v>
                </c:pt>
                <c:pt idx="925">
                  <c:v>21897</c:v>
                </c:pt>
                <c:pt idx="926">
                  <c:v>21758.6</c:v>
                </c:pt>
                <c:pt idx="927">
                  <c:v>21921</c:v>
                </c:pt>
                <c:pt idx="928">
                  <c:v>21486</c:v>
                </c:pt>
                <c:pt idx="929">
                  <c:v>21432.799999999996</c:v>
                </c:pt>
                <c:pt idx="930">
                  <c:v>21052.2</c:v>
                </c:pt>
                <c:pt idx="931">
                  <c:v>21015.599999999969</c:v>
                </c:pt>
                <c:pt idx="932">
                  <c:v>20978.6</c:v>
                </c:pt>
                <c:pt idx="933">
                  <c:v>20668</c:v>
                </c:pt>
                <c:pt idx="934">
                  <c:v>20558</c:v>
                </c:pt>
                <c:pt idx="935">
                  <c:v>20358</c:v>
                </c:pt>
                <c:pt idx="936">
                  <c:v>20429.2</c:v>
                </c:pt>
                <c:pt idx="937">
                  <c:v>20010.2</c:v>
                </c:pt>
                <c:pt idx="938">
                  <c:v>19744.8</c:v>
                </c:pt>
                <c:pt idx="939">
                  <c:v>19551.2</c:v>
                </c:pt>
                <c:pt idx="940">
                  <c:v>19482</c:v>
                </c:pt>
                <c:pt idx="941">
                  <c:v>19390.2</c:v>
                </c:pt>
                <c:pt idx="942">
                  <c:v>19134.2</c:v>
                </c:pt>
                <c:pt idx="943">
                  <c:v>18996.2</c:v>
                </c:pt>
                <c:pt idx="944">
                  <c:v>18839</c:v>
                </c:pt>
                <c:pt idx="945">
                  <c:v>18715</c:v>
                </c:pt>
                <c:pt idx="946">
                  <c:v>18443.599999999969</c:v>
                </c:pt>
                <c:pt idx="947">
                  <c:v>18346.2</c:v>
                </c:pt>
                <c:pt idx="948">
                  <c:v>18119.599999999969</c:v>
                </c:pt>
                <c:pt idx="949">
                  <c:v>18009.400000000001</c:v>
                </c:pt>
                <c:pt idx="950">
                  <c:v>17925.400000000001</c:v>
                </c:pt>
                <c:pt idx="951">
                  <c:v>17578.2</c:v>
                </c:pt>
                <c:pt idx="952">
                  <c:v>17650.2</c:v>
                </c:pt>
                <c:pt idx="953">
                  <c:v>17439.400000000001</c:v>
                </c:pt>
                <c:pt idx="954">
                  <c:v>17272</c:v>
                </c:pt>
                <c:pt idx="955">
                  <c:v>17187.599999999969</c:v>
                </c:pt>
                <c:pt idx="956">
                  <c:v>17144.599999999969</c:v>
                </c:pt>
                <c:pt idx="957">
                  <c:v>16926.599999999969</c:v>
                </c:pt>
                <c:pt idx="958">
                  <c:v>16948.400000000001</c:v>
                </c:pt>
                <c:pt idx="959">
                  <c:v>16690.400000000001</c:v>
                </c:pt>
                <c:pt idx="960">
                  <c:v>16419.8</c:v>
                </c:pt>
                <c:pt idx="961">
                  <c:v>16726.599999999969</c:v>
                </c:pt>
                <c:pt idx="962">
                  <c:v>16645.599999999969</c:v>
                </c:pt>
                <c:pt idx="963">
                  <c:v>16185.6</c:v>
                </c:pt>
                <c:pt idx="964">
                  <c:v>16270.8</c:v>
                </c:pt>
                <c:pt idx="965">
                  <c:v>16002.6</c:v>
                </c:pt>
                <c:pt idx="966">
                  <c:v>15986.6</c:v>
                </c:pt>
                <c:pt idx="967">
                  <c:v>15790.6</c:v>
                </c:pt>
                <c:pt idx="968">
                  <c:v>15900</c:v>
                </c:pt>
                <c:pt idx="969">
                  <c:v>15621.4</c:v>
                </c:pt>
                <c:pt idx="970">
                  <c:v>15592.2</c:v>
                </c:pt>
                <c:pt idx="971">
                  <c:v>15318.2</c:v>
                </c:pt>
                <c:pt idx="972">
                  <c:v>15198.2</c:v>
                </c:pt>
                <c:pt idx="973">
                  <c:v>15245.4</c:v>
                </c:pt>
                <c:pt idx="974">
                  <c:v>15144.8</c:v>
                </c:pt>
                <c:pt idx="975">
                  <c:v>14879.6</c:v>
                </c:pt>
                <c:pt idx="976">
                  <c:v>15163</c:v>
                </c:pt>
                <c:pt idx="977">
                  <c:v>14869.2</c:v>
                </c:pt>
                <c:pt idx="978">
                  <c:v>14623.8</c:v>
                </c:pt>
                <c:pt idx="979">
                  <c:v>14744.2</c:v>
                </c:pt>
                <c:pt idx="980">
                  <c:v>14638</c:v>
                </c:pt>
                <c:pt idx="981">
                  <c:v>14512.4</c:v>
                </c:pt>
                <c:pt idx="982">
                  <c:v>14219.8</c:v>
                </c:pt>
                <c:pt idx="983">
                  <c:v>14135.2</c:v>
                </c:pt>
                <c:pt idx="984">
                  <c:v>14383.6</c:v>
                </c:pt>
                <c:pt idx="985">
                  <c:v>14013</c:v>
                </c:pt>
                <c:pt idx="986">
                  <c:v>14172</c:v>
                </c:pt>
                <c:pt idx="987">
                  <c:v>13986.8</c:v>
                </c:pt>
                <c:pt idx="988">
                  <c:v>13877</c:v>
                </c:pt>
                <c:pt idx="989">
                  <c:v>13854.6</c:v>
                </c:pt>
                <c:pt idx="990">
                  <c:v>13662</c:v>
                </c:pt>
                <c:pt idx="991">
                  <c:v>13628</c:v>
                </c:pt>
                <c:pt idx="992">
                  <c:v>13668.6</c:v>
                </c:pt>
                <c:pt idx="993">
                  <c:v>13429.4</c:v>
                </c:pt>
                <c:pt idx="994">
                  <c:v>13313.4</c:v>
                </c:pt>
                <c:pt idx="995">
                  <c:v>13652.4</c:v>
                </c:pt>
                <c:pt idx="996">
                  <c:v>13203.2</c:v>
                </c:pt>
                <c:pt idx="997">
                  <c:v>13160.4</c:v>
                </c:pt>
                <c:pt idx="998">
                  <c:v>12902.2</c:v>
                </c:pt>
                <c:pt idx="999">
                  <c:v>12973.8</c:v>
                </c:pt>
                <c:pt idx="1000">
                  <c:v>12723.6</c:v>
                </c:pt>
                <c:pt idx="1001">
                  <c:v>12635.2</c:v>
                </c:pt>
                <c:pt idx="1002">
                  <c:v>12655.6</c:v>
                </c:pt>
                <c:pt idx="1003">
                  <c:v>12472</c:v>
                </c:pt>
                <c:pt idx="1004">
                  <c:v>12495.6</c:v>
                </c:pt>
                <c:pt idx="1005">
                  <c:v>12479.4</c:v>
                </c:pt>
                <c:pt idx="1006">
                  <c:v>12481</c:v>
                </c:pt>
                <c:pt idx="1007">
                  <c:v>12318.2</c:v>
                </c:pt>
                <c:pt idx="1008">
                  <c:v>11984</c:v>
                </c:pt>
                <c:pt idx="1009">
                  <c:v>12091</c:v>
                </c:pt>
                <c:pt idx="1010">
                  <c:v>12291.6</c:v>
                </c:pt>
                <c:pt idx="1011">
                  <c:v>11899.4</c:v>
                </c:pt>
                <c:pt idx="1012">
                  <c:v>11862</c:v>
                </c:pt>
                <c:pt idx="1013">
                  <c:v>11832.6</c:v>
                </c:pt>
                <c:pt idx="1014">
                  <c:v>11774.6</c:v>
                </c:pt>
                <c:pt idx="1015">
                  <c:v>11572.8</c:v>
                </c:pt>
                <c:pt idx="1016">
                  <c:v>11654.4</c:v>
                </c:pt>
                <c:pt idx="1017">
                  <c:v>11353.6</c:v>
                </c:pt>
                <c:pt idx="1018">
                  <c:v>11317</c:v>
                </c:pt>
                <c:pt idx="1019">
                  <c:v>11184.8</c:v>
                </c:pt>
                <c:pt idx="1020">
                  <c:v>11169.4</c:v>
                </c:pt>
                <c:pt idx="1021">
                  <c:v>11277.2</c:v>
                </c:pt>
                <c:pt idx="1022">
                  <c:v>11105.8</c:v>
                </c:pt>
                <c:pt idx="1023">
                  <c:v>10977.2</c:v>
                </c:pt>
                <c:pt idx="1024">
                  <c:v>10892.4</c:v>
                </c:pt>
                <c:pt idx="1025">
                  <c:v>10581.2</c:v>
                </c:pt>
                <c:pt idx="1026">
                  <c:v>10506.2</c:v>
                </c:pt>
                <c:pt idx="1027">
                  <c:v>10600.4</c:v>
                </c:pt>
                <c:pt idx="1028">
                  <c:v>10474</c:v>
                </c:pt>
                <c:pt idx="1029">
                  <c:v>10351.799999999987</c:v>
                </c:pt>
                <c:pt idx="1030">
                  <c:v>10472</c:v>
                </c:pt>
                <c:pt idx="1031">
                  <c:v>10445.200000000004</c:v>
                </c:pt>
                <c:pt idx="1032">
                  <c:v>10114.4</c:v>
                </c:pt>
                <c:pt idx="1033">
                  <c:v>10115.6</c:v>
                </c:pt>
                <c:pt idx="1034">
                  <c:v>10332.200000000004</c:v>
                </c:pt>
                <c:pt idx="1035">
                  <c:v>10126.799999999987</c:v>
                </c:pt>
                <c:pt idx="1036">
                  <c:v>9960.4</c:v>
                </c:pt>
                <c:pt idx="1037">
                  <c:v>9777.2000000000007</c:v>
                </c:pt>
                <c:pt idx="1038">
                  <c:v>9733.4</c:v>
                </c:pt>
                <c:pt idx="1039">
                  <c:v>9652.6</c:v>
                </c:pt>
                <c:pt idx="1040">
                  <c:v>9959.4</c:v>
                </c:pt>
                <c:pt idx="1041">
                  <c:v>9709.2000000000007</c:v>
                </c:pt>
                <c:pt idx="1042">
                  <c:v>9558</c:v>
                </c:pt>
                <c:pt idx="1043">
                  <c:v>9263.4</c:v>
                </c:pt>
                <c:pt idx="1044">
                  <c:v>9435.6</c:v>
                </c:pt>
                <c:pt idx="1045">
                  <c:v>9269.7999999999847</c:v>
                </c:pt>
                <c:pt idx="1046">
                  <c:v>9211.2000000000007</c:v>
                </c:pt>
                <c:pt idx="1047">
                  <c:v>9094.7999999999847</c:v>
                </c:pt>
                <c:pt idx="1048">
                  <c:v>9033.6</c:v>
                </c:pt>
                <c:pt idx="1049">
                  <c:v>9024.4</c:v>
                </c:pt>
                <c:pt idx="1050">
                  <c:v>8894.7999999999847</c:v>
                </c:pt>
                <c:pt idx="1051">
                  <c:v>8935</c:v>
                </c:pt>
                <c:pt idx="1052">
                  <c:v>8963.7999999999847</c:v>
                </c:pt>
                <c:pt idx="1053">
                  <c:v>8654.7999999999847</c:v>
                </c:pt>
                <c:pt idx="1054">
                  <c:v>8815</c:v>
                </c:pt>
                <c:pt idx="1055">
                  <c:v>8653</c:v>
                </c:pt>
                <c:pt idx="1056">
                  <c:v>8424.4</c:v>
                </c:pt>
                <c:pt idx="1057">
                  <c:v>8456.6</c:v>
                </c:pt>
                <c:pt idx="1058">
                  <c:v>8498</c:v>
                </c:pt>
                <c:pt idx="1059">
                  <c:v>8427.2000000000007</c:v>
                </c:pt>
                <c:pt idx="1060">
                  <c:v>8507.6</c:v>
                </c:pt>
                <c:pt idx="1061">
                  <c:v>8259.6</c:v>
                </c:pt>
                <c:pt idx="1062">
                  <c:v>8208.6</c:v>
                </c:pt>
                <c:pt idx="1063">
                  <c:v>8068.2</c:v>
                </c:pt>
                <c:pt idx="1064">
                  <c:v>8054.2</c:v>
                </c:pt>
                <c:pt idx="1065">
                  <c:v>8040.2</c:v>
                </c:pt>
                <c:pt idx="1066">
                  <c:v>7790.2</c:v>
                </c:pt>
                <c:pt idx="1067">
                  <c:v>7828.4</c:v>
                </c:pt>
                <c:pt idx="1068">
                  <c:v>7818.8</c:v>
                </c:pt>
                <c:pt idx="1069">
                  <c:v>7846.4</c:v>
                </c:pt>
                <c:pt idx="1070">
                  <c:v>7832.4</c:v>
                </c:pt>
                <c:pt idx="1071">
                  <c:v>7817.8</c:v>
                </c:pt>
                <c:pt idx="1072">
                  <c:v>7816.4</c:v>
                </c:pt>
                <c:pt idx="1073">
                  <c:v>7604.2</c:v>
                </c:pt>
                <c:pt idx="1074">
                  <c:v>7598.8</c:v>
                </c:pt>
                <c:pt idx="1075">
                  <c:v>7376.6</c:v>
                </c:pt>
                <c:pt idx="1076">
                  <c:v>7249.2</c:v>
                </c:pt>
                <c:pt idx="1077">
                  <c:v>7245.2</c:v>
                </c:pt>
                <c:pt idx="1078">
                  <c:v>7342.4</c:v>
                </c:pt>
                <c:pt idx="1079">
                  <c:v>7252.4</c:v>
                </c:pt>
                <c:pt idx="1080">
                  <c:v>7146.4</c:v>
                </c:pt>
                <c:pt idx="1081">
                  <c:v>7125.2</c:v>
                </c:pt>
                <c:pt idx="1082">
                  <c:v>7213</c:v>
                </c:pt>
                <c:pt idx="1083">
                  <c:v>7085.2</c:v>
                </c:pt>
                <c:pt idx="1084">
                  <c:v>7057</c:v>
                </c:pt>
                <c:pt idx="1085">
                  <c:v>7096.6</c:v>
                </c:pt>
                <c:pt idx="1086">
                  <c:v>6848.8</c:v>
                </c:pt>
                <c:pt idx="1087">
                  <c:v>6836.8</c:v>
                </c:pt>
                <c:pt idx="1088">
                  <c:v>6663.2</c:v>
                </c:pt>
                <c:pt idx="1089">
                  <c:v>6762.6</c:v>
                </c:pt>
                <c:pt idx="1090">
                  <c:v>6572.8</c:v>
                </c:pt>
                <c:pt idx="1091">
                  <c:v>6446.4</c:v>
                </c:pt>
                <c:pt idx="1092">
                  <c:v>6545.6</c:v>
                </c:pt>
                <c:pt idx="1093">
                  <c:v>6429.8</c:v>
                </c:pt>
                <c:pt idx="1094">
                  <c:v>6767.2</c:v>
                </c:pt>
                <c:pt idx="1095">
                  <c:v>6398</c:v>
                </c:pt>
                <c:pt idx="1096">
                  <c:v>6346</c:v>
                </c:pt>
                <c:pt idx="1097">
                  <c:v>6092.6</c:v>
                </c:pt>
                <c:pt idx="1098">
                  <c:v>6247.2</c:v>
                </c:pt>
                <c:pt idx="1099">
                  <c:v>6335.2</c:v>
                </c:pt>
                <c:pt idx="1100">
                  <c:v>6215.4</c:v>
                </c:pt>
                <c:pt idx="1101">
                  <c:v>6004.8</c:v>
                </c:pt>
                <c:pt idx="1102">
                  <c:v>6057.4</c:v>
                </c:pt>
                <c:pt idx="1103">
                  <c:v>6099</c:v>
                </c:pt>
                <c:pt idx="1104">
                  <c:v>5881.6</c:v>
                </c:pt>
                <c:pt idx="1105">
                  <c:v>5908</c:v>
                </c:pt>
                <c:pt idx="1106">
                  <c:v>5929.6</c:v>
                </c:pt>
                <c:pt idx="1107">
                  <c:v>6114.6</c:v>
                </c:pt>
                <c:pt idx="1108">
                  <c:v>5885.2</c:v>
                </c:pt>
                <c:pt idx="1109">
                  <c:v>5734.8</c:v>
                </c:pt>
                <c:pt idx="1110">
                  <c:v>5829.4</c:v>
                </c:pt>
                <c:pt idx="1111">
                  <c:v>5751.6</c:v>
                </c:pt>
                <c:pt idx="1112">
                  <c:v>5687.6</c:v>
                </c:pt>
                <c:pt idx="1113">
                  <c:v>5768.6</c:v>
                </c:pt>
                <c:pt idx="1114">
                  <c:v>5660.6</c:v>
                </c:pt>
                <c:pt idx="1115">
                  <c:v>5685.4</c:v>
                </c:pt>
                <c:pt idx="1116">
                  <c:v>5699.4</c:v>
                </c:pt>
                <c:pt idx="1117">
                  <c:v>5526.6</c:v>
                </c:pt>
                <c:pt idx="1118">
                  <c:v>5508</c:v>
                </c:pt>
                <c:pt idx="1119">
                  <c:v>5434.6</c:v>
                </c:pt>
                <c:pt idx="1120">
                  <c:v>5525.6</c:v>
                </c:pt>
                <c:pt idx="1121">
                  <c:v>5454.2</c:v>
                </c:pt>
                <c:pt idx="1122">
                  <c:v>5377.2</c:v>
                </c:pt>
                <c:pt idx="1123">
                  <c:v>5325.2</c:v>
                </c:pt>
                <c:pt idx="1124">
                  <c:v>5424</c:v>
                </c:pt>
                <c:pt idx="1125">
                  <c:v>5459.8</c:v>
                </c:pt>
                <c:pt idx="1126">
                  <c:v>5306.6</c:v>
                </c:pt>
                <c:pt idx="1127">
                  <c:v>5310.2</c:v>
                </c:pt>
                <c:pt idx="1128">
                  <c:v>5354</c:v>
                </c:pt>
                <c:pt idx="1129">
                  <c:v>5466.8</c:v>
                </c:pt>
                <c:pt idx="1130">
                  <c:v>5407.4</c:v>
                </c:pt>
                <c:pt idx="1131">
                  <c:v>5432.4</c:v>
                </c:pt>
                <c:pt idx="1132">
                  <c:v>5170.4000000000005</c:v>
                </c:pt>
                <c:pt idx="1133">
                  <c:v>5318.6</c:v>
                </c:pt>
                <c:pt idx="1134">
                  <c:v>5541.8</c:v>
                </c:pt>
                <c:pt idx="1135">
                  <c:v>5289.2</c:v>
                </c:pt>
                <c:pt idx="1136">
                  <c:v>5445.4</c:v>
                </c:pt>
                <c:pt idx="1137">
                  <c:v>5257</c:v>
                </c:pt>
                <c:pt idx="1138">
                  <c:v>5439.4</c:v>
                </c:pt>
                <c:pt idx="1139">
                  <c:v>5134.6000000000004</c:v>
                </c:pt>
                <c:pt idx="1140">
                  <c:v>5234.6000000000004</c:v>
                </c:pt>
                <c:pt idx="1141">
                  <c:v>5156.2</c:v>
                </c:pt>
                <c:pt idx="1142">
                  <c:v>4969.4000000000005</c:v>
                </c:pt>
                <c:pt idx="1143">
                  <c:v>5306.8</c:v>
                </c:pt>
                <c:pt idx="1144">
                  <c:v>5124.8</c:v>
                </c:pt>
                <c:pt idx="1145">
                  <c:v>4914.6000000000004</c:v>
                </c:pt>
                <c:pt idx="1146">
                  <c:v>5323.2</c:v>
                </c:pt>
                <c:pt idx="1147">
                  <c:v>5258.2</c:v>
                </c:pt>
                <c:pt idx="1148">
                  <c:v>5312.2</c:v>
                </c:pt>
                <c:pt idx="1149">
                  <c:v>5123.8</c:v>
                </c:pt>
                <c:pt idx="1150">
                  <c:v>5256.8</c:v>
                </c:pt>
                <c:pt idx="1151">
                  <c:v>5361.4</c:v>
                </c:pt>
                <c:pt idx="1152">
                  <c:v>5138.2</c:v>
                </c:pt>
                <c:pt idx="1153">
                  <c:v>5259.6</c:v>
                </c:pt>
                <c:pt idx="1154">
                  <c:v>5227.6000000000004</c:v>
                </c:pt>
                <c:pt idx="1155">
                  <c:v>5239.8</c:v>
                </c:pt>
                <c:pt idx="1156">
                  <c:v>5005.2</c:v>
                </c:pt>
                <c:pt idx="1157">
                  <c:v>5152.6000000000004</c:v>
                </c:pt>
                <c:pt idx="1158">
                  <c:v>5212.8</c:v>
                </c:pt>
                <c:pt idx="1159">
                  <c:v>4996</c:v>
                </c:pt>
                <c:pt idx="1160">
                  <c:v>5047.4000000000005</c:v>
                </c:pt>
                <c:pt idx="1161">
                  <c:v>5070.8</c:v>
                </c:pt>
                <c:pt idx="1162">
                  <c:v>5067.6000000000004</c:v>
                </c:pt>
                <c:pt idx="1163">
                  <c:v>5127.4000000000005</c:v>
                </c:pt>
                <c:pt idx="1164">
                  <c:v>5129</c:v>
                </c:pt>
                <c:pt idx="1165">
                  <c:v>4994.8</c:v>
                </c:pt>
                <c:pt idx="1166">
                  <c:v>5147.4000000000005</c:v>
                </c:pt>
                <c:pt idx="1167">
                  <c:v>5067.2</c:v>
                </c:pt>
                <c:pt idx="1168">
                  <c:v>5126.8</c:v>
                </c:pt>
                <c:pt idx="1169">
                  <c:v>5031.6000000000004</c:v>
                </c:pt>
                <c:pt idx="1170">
                  <c:v>5098.8</c:v>
                </c:pt>
                <c:pt idx="1171">
                  <c:v>4943.6000000000004</c:v>
                </c:pt>
                <c:pt idx="1172">
                  <c:v>4966.4000000000005</c:v>
                </c:pt>
                <c:pt idx="1173">
                  <c:v>5078.6000000000004</c:v>
                </c:pt>
                <c:pt idx="1174">
                  <c:v>5192.8</c:v>
                </c:pt>
                <c:pt idx="1175">
                  <c:v>5161</c:v>
                </c:pt>
                <c:pt idx="1176">
                  <c:v>5105.4000000000005</c:v>
                </c:pt>
                <c:pt idx="1177">
                  <c:v>5152.4000000000005</c:v>
                </c:pt>
                <c:pt idx="1178">
                  <c:v>5009</c:v>
                </c:pt>
                <c:pt idx="1179">
                  <c:v>5077.4000000000005</c:v>
                </c:pt>
                <c:pt idx="1180">
                  <c:v>5015</c:v>
                </c:pt>
                <c:pt idx="1181">
                  <c:v>4939.8</c:v>
                </c:pt>
                <c:pt idx="1182">
                  <c:v>5002</c:v>
                </c:pt>
                <c:pt idx="1183">
                  <c:v>4959</c:v>
                </c:pt>
                <c:pt idx="1184">
                  <c:v>5138.8</c:v>
                </c:pt>
                <c:pt idx="1185">
                  <c:v>4900</c:v>
                </c:pt>
                <c:pt idx="1186">
                  <c:v>5031.6000000000004</c:v>
                </c:pt>
                <c:pt idx="1187">
                  <c:v>4824.4000000000005</c:v>
                </c:pt>
                <c:pt idx="1188">
                  <c:v>4972.6000000000004</c:v>
                </c:pt>
                <c:pt idx="1189">
                  <c:v>4986.2</c:v>
                </c:pt>
                <c:pt idx="1190">
                  <c:v>4882.2</c:v>
                </c:pt>
                <c:pt idx="1191">
                  <c:v>5078.2</c:v>
                </c:pt>
                <c:pt idx="1192">
                  <c:v>5036.4000000000005</c:v>
                </c:pt>
                <c:pt idx="1193">
                  <c:v>5088.4000000000005</c:v>
                </c:pt>
                <c:pt idx="1194">
                  <c:v>4830.8</c:v>
                </c:pt>
                <c:pt idx="1195">
                  <c:v>4956.6000000000004</c:v>
                </c:pt>
                <c:pt idx="1196">
                  <c:v>4987.8</c:v>
                </c:pt>
                <c:pt idx="1197">
                  <c:v>4986.2</c:v>
                </c:pt>
                <c:pt idx="1198">
                  <c:v>5039.4000000000005</c:v>
                </c:pt>
                <c:pt idx="1199">
                  <c:v>5035.4000000000005</c:v>
                </c:pt>
                <c:pt idx="1200">
                  <c:v>5056.8</c:v>
                </c:pt>
                <c:pt idx="1201">
                  <c:v>4856.8</c:v>
                </c:pt>
                <c:pt idx="1202">
                  <c:v>4817.6000000000004</c:v>
                </c:pt>
                <c:pt idx="1203">
                  <c:v>4837.4000000000005</c:v>
                </c:pt>
                <c:pt idx="1204">
                  <c:v>4779.4000000000005</c:v>
                </c:pt>
                <c:pt idx="1205">
                  <c:v>4938</c:v>
                </c:pt>
                <c:pt idx="1206">
                  <c:v>5036.2</c:v>
                </c:pt>
                <c:pt idx="1207">
                  <c:v>4882.2</c:v>
                </c:pt>
                <c:pt idx="1208">
                  <c:v>4893.8</c:v>
                </c:pt>
                <c:pt idx="1209">
                  <c:v>4972.6000000000004</c:v>
                </c:pt>
                <c:pt idx="1210">
                  <c:v>4851.4000000000005</c:v>
                </c:pt>
                <c:pt idx="1211">
                  <c:v>4904.4000000000005</c:v>
                </c:pt>
                <c:pt idx="1212">
                  <c:v>4964.4000000000005</c:v>
                </c:pt>
                <c:pt idx="1213">
                  <c:v>4797.8</c:v>
                </c:pt>
                <c:pt idx="1214">
                  <c:v>4866</c:v>
                </c:pt>
                <c:pt idx="1215">
                  <c:v>5034.8</c:v>
                </c:pt>
                <c:pt idx="1216">
                  <c:v>4733.6000000000004</c:v>
                </c:pt>
                <c:pt idx="1217">
                  <c:v>4704.2</c:v>
                </c:pt>
                <c:pt idx="1218">
                  <c:v>4890.8</c:v>
                </c:pt>
                <c:pt idx="1219">
                  <c:v>4878.6000000000004</c:v>
                </c:pt>
                <c:pt idx="1220">
                  <c:v>4676.8</c:v>
                </c:pt>
                <c:pt idx="1221">
                  <c:v>4746</c:v>
                </c:pt>
                <c:pt idx="1222">
                  <c:v>4831.4000000000005</c:v>
                </c:pt>
                <c:pt idx="1223">
                  <c:v>4844.4000000000005</c:v>
                </c:pt>
                <c:pt idx="1224">
                  <c:v>4913.2</c:v>
                </c:pt>
                <c:pt idx="1225">
                  <c:v>4836.4000000000005</c:v>
                </c:pt>
                <c:pt idx="1226">
                  <c:v>4777.6000000000004</c:v>
                </c:pt>
                <c:pt idx="1227">
                  <c:v>4817</c:v>
                </c:pt>
                <c:pt idx="1228">
                  <c:v>4727.2</c:v>
                </c:pt>
                <c:pt idx="1229">
                  <c:v>4823.8</c:v>
                </c:pt>
                <c:pt idx="1230">
                  <c:v>4810.8</c:v>
                </c:pt>
                <c:pt idx="1231">
                  <c:v>4857.8</c:v>
                </c:pt>
                <c:pt idx="1232">
                  <c:v>4858.2</c:v>
                </c:pt>
                <c:pt idx="1233">
                  <c:v>4825.4000000000005</c:v>
                </c:pt>
                <c:pt idx="1234">
                  <c:v>5077.4000000000005</c:v>
                </c:pt>
                <c:pt idx="1235">
                  <c:v>4677.2</c:v>
                </c:pt>
                <c:pt idx="1236">
                  <c:v>4847.8</c:v>
                </c:pt>
                <c:pt idx="1237">
                  <c:v>4806.4000000000005</c:v>
                </c:pt>
                <c:pt idx="1238">
                  <c:v>4904.4000000000005</c:v>
                </c:pt>
                <c:pt idx="1239">
                  <c:v>4693.2</c:v>
                </c:pt>
                <c:pt idx="1240">
                  <c:v>4766.2</c:v>
                </c:pt>
                <c:pt idx="1241">
                  <c:v>4611.2</c:v>
                </c:pt>
                <c:pt idx="1242">
                  <c:v>4659.2</c:v>
                </c:pt>
                <c:pt idx="1243">
                  <c:v>4857.8</c:v>
                </c:pt>
                <c:pt idx="1244">
                  <c:v>4701</c:v>
                </c:pt>
                <c:pt idx="1245">
                  <c:v>4695</c:v>
                </c:pt>
                <c:pt idx="1246">
                  <c:v>4630.2</c:v>
                </c:pt>
                <c:pt idx="1247">
                  <c:v>4610.4000000000005</c:v>
                </c:pt>
                <c:pt idx="1248">
                  <c:v>4805.2</c:v>
                </c:pt>
                <c:pt idx="1249">
                  <c:v>4807.2</c:v>
                </c:pt>
                <c:pt idx="1250">
                  <c:v>4787.8</c:v>
                </c:pt>
                <c:pt idx="1251">
                  <c:v>4855.4000000000005</c:v>
                </c:pt>
                <c:pt idx="1252">
                  <c:v>4687.2</c:v>
                </c:pt>
                <c:pt idx="1253">
                  <c:v>4703</c:v>
                </c:pt>
                <c:pt idx="1254">
                  <c:v>4686.8</c:v>
                </c:pt>
                <c:pt idx="1255">
                  <c:v>4692</c:v>
                </c:pt>
                <c:pt idx="1256">
                  <c:v>4600.4000000000005</c:v>
                </c:pt>
                <c:pt idx="1257">
                  <c:v>4811.6000000000004</c:v>
                </c:pt>
                <c:pt idx="1258">
                  <c:v>4972.8</c:v>
                </c:pt>
                <c:pt idx="1259">
                  <c:v>4655.8</c:v>
                </c:pt>
                <c:pt idx="1260">
                  <c:v>4693</c:v>
                </c:pt>
                <c:pt idx="1261">
                  <c:v>4577.4000000000005</c:v>
                </c:pt>
                <c:pt idx="1262">
                  <c:v>4627.2</c:v>
                </c:pt>
                <c:pt idx="1263">
                  <c:v>4519.6000000000004</c:v>
                </c:pt>
                <c:pt idx="1264">
                  <c:v>4563.4000000000005</c:v>
                </c:pt>
                <c:pt idx="1265">
                  <c:v>4706.6000000000004</c:v>
                </c:pt>
                <c:pt idx="1266">
                  <c:v>4631</c:v>
                </c:pt>
                <c:pt idx="1267">
                  <c:v>4714.4000000000005</c:v>
                </c:pt>
                <c:pt idx="1268">
                  <c:v>4551</c:v>
                </c:pt>
                <c:pt idx="1269">
                  <c:v>4605.2</c:v>
                </c:pt>
                <c:pt idx="1270">
                  <c:v>4632.8</c:v>
                </c:pt>
                <c:pt idx="1271">
                  <c:v>4726.8</c:v>
                </c:pt>
                <c:pt idx="1272">
                  <c:v>4751</c:v>
                </c:pt>
                <c:pt idx="1273">
                  <c:v>4530.4000000000005</c:v>
                </c:pt>
                <c:pt idx="1274">
                  <c:v>4639.2</c:v>
                </c:pt>
                <c:pt idx="1275">
                  <c:v>4583</c:v>
                </c:pt>
                <c:pt idx="1276">
                  <c:v>4665.4000000000005</c:v>
                </c:pt>
                <c:pt idx="1277">
                  <c:v>4503</c:v>
                </c:pt>
                <c:pt idx="1278">
                  <c:v>4647</c:v>
                </c:pt>
                <c:pt idx="1279">
                  <c:v>4764.6000000000004</c:v>
                </c:pt>
                <c:pt idx="1280">
                  <c:v>4489.6000000000004</c:v>
                </c:pt>
                <c:pt idx="1281">
                  <c:v>4571.6000000000004</c:v>
                </c:pt>
                <c:pt idx="1282">
                  <c:v>4689.2</c:v>
                </c:pt>
                <c:pt idx="1283">
                  <c:v>4563.8</c:v>
                </c:pt>
                <c:pt idx="1284">
                  <c:v>4505.6000000000004</c:v>
                </c:pt>
                <c:pt idx="1285">
                  <c:v>4559.6000000000004</c:v>
                </c:pt>
                <c:pt idx="1286">
                  <c:v>4750.4000000000005</c:v>
                </c:pt>
                <c:pt idx="1287">
                  <c:v>4408.6000000000004</c:v>
                </c:pt>
                <c:pt idx="1288">
                  <c:v>4692.2</c:v>
                </c:pt>
                <c:pt idx="1289">
                  <c:v>4564.4000000000005</c:v>
                </c:pt>
                <c:pt idx="1290">
                  <c:v>4413</c:v>
                </c:pt>
                <c:pt idx="1291">
                  <c:v>4541</c:v>
                </c:pt>
                <c:pt idx="1292">
                  <c:v>4398.8</c:v>
                </c:pt>
                <c:pt idx="1293">
                  <c:v>4639</c:v>
                </c:pt>
                <c:pt idx="1294">
                  <c:v>4494.8</c:v>
                </c:pt>
                <c:pt idx="1295">
                  <c:v>4664.6000000000004</c:v>
                </c:pt>
                <c:pt idx="1296">
                  <c:v>4457</c:v>
                </c:pt>
                <c:pt idx="1297">
                  <c:v>4518.2</c:v>
                </c:pt>
                <c:pt idx="1298">
                  <c:v>4457.2</c:v>
                </c:pt>
                <c:pt idx="1299">
                  <c:v>4678.6000000000004</c:v>
                </c:pt>
                <c:pt idx="1300">
                  <c:v>4629.4000000000005</c:v>
                </c:pt>
                <c:pt idx="1301">
                  <c:v>4473.6000000000004</c:v>
                </c:pt>
                <c:pt idx="1302">
                  <c:v>4609.4000000000005</c:v>
                </c:pt>
                <c:pt idx="1303">
                  <c:v>4521.8</c:v>
                </c:pt>
                <c:pt idx="1304">
                  <c:v>4380.4000000000005</c:v>
                </c:pt>
                <c:pt idx="1305">
                  <c:v>4804.2</c:v>
                </c:pt>
                <c:pt idx="1306">
                  <c:v>4544.4000000000005</c:v>
                </c:pt>
                <c:pt idx="1307">
                  <c:v>4582.6000000000004</c:v>
                </c:pt>
                <c:pt idx="1308">
                  <c:v>4424.6000000000004</c:v>
                </c:pt>
                <c:pt idx="1309">
                  <c:v>4550</c:v>
                </c:pt>
                <c:pt idx="1310">
                  <c:v>4552.8</c:v>
                </c:pt>
                <c:pt idx="1311">
                  <c:v>4464.2</c:v>
                </c:pt>
                <c:pt idx="1312">
                  <c:v>4565</c:v>
                </c:pt>
                <c:pt idx="1313">
                  <c:v>4674.4000000000005</c:v>
                </c:pt>
                <c:pt idx="1314">
                  <c:v>4479.8</c:v>
                </c:pt>
                <c:pt idx="1315">
                  <c:v>4618</c:v>
                </c:pt>
                <c:pt idx="1316">
                  <c:v>4550.4000000000005</c:v>
                </c:pt>
                <c:pt idx="1317">
                  <c:v>4503.4000000000005</c:v>
                </c:pt>
                <c:pt idx="1318">
                  <c:v>4556.8</c:v>
                </c:pt>
                <c:pt idx="1319">
                  <c:v>4485.8</c:v>
                </c:pt>
                <c:pt idx="1320">
                  <c:v>4425.8</c:v>
                </c:pt>
                <c:pt idx="1321">
                  <c:v>4528.8</c:v>
                </c:pt>
                <c:pt idx="1322">
                  <c:v>4500.8</c:v>
                </c:pt>
                <c:pt idx="1323">
                  <c:v>4628.2</c:v>
                </c:pt>
                <c:pt idx="1324">
                  <c:v>4255.2</c:v>
                </c:pt>
                <c:pt idx="1325">
                  <c:v>4442.4000000000005</c:v>
                </c:pt>
                <c:pt idx="1326">
                  <c:v>4518.4000000000005</c:v>
                </c:pt>
                <c:pt idx="1327">
                  <c:v>4587.4000000000005</c:v>
                </c:pt>
                <c:pt idx="1328">
                  <c:v>4414.6000000000004</c:v>
                </c:pt>
                <c:pt idx="1329">
                  <c:v>4549.4000000000005</c:v>
                </c:pt>
                <c:pt idx="1330">
                  <c:v>4613.6000000000004</c:v>
                </c:pt>
                <c:pt idx="1331">
                  <c:v>4552.8</c:v>
                </c:pt>
                <c:pt idx="1332">
                  <c:v>4435.8</c:v>
                </c:pt>
                <c:pt idx="1333">
                  <c:v>4414.2</c:v>
                </c:pt>
                <c:pt idx="1334">
                  <c:v>4347.6000000000004</c:v>
                </c:pt>
                <c:pt idx="1335">
                  <c:v>4403.4000000000005</c:v>
                </c:pt>
                <c:pt idx="1336">
                  <c:v>4530</c:v>
                </c:pt>
                <c:pt idx="1337">
                  <c:v>4591</c:v>
                </c:pt>
                <c:pt idx="1338">
                  <c:v>4569.4000000000005</c:v>
                </c:pt>
                <c:pt idx="1339">
                  <c:v>4497.4000000000005</c:v>
                </c:pt>
                <c:pt idx="1340">
                  <c:v>4760.8</c:v>
                </c:pt>
                <c:pt idx="1341">
                  <c:v>4593.6000000000004</c:v>
                </c:pt>
                <c:pt idx="1342">
                  <c:v>4641</c:v>
                </c:pt>
                <c:pt idx="1343">
                  <c:v>4657.8</c:v>
                </c:pt>
                <c:pt idx="1344">
                  <c:v>4474.8</c:v>
                </c:pt>
                <c:pt idx="1345">
                  <c:v>4458.8</c:v>
                </c:pt>
                <c:pt idx="1346">
                  <c:v>4393.2</c:v>
                </c:pt>
                <c:pt idx="1347">
                  <c:v>4520.4000000000005</c:v>
                </c:pt>
                <c:pt idx="1348">
                  <c:v>4412.2</c:v>
                </c:pt>
                <c:pt idx="1349">
                  <c:v>4291</c:v>
                </c:pt>
                <c:pt idx="1350">
                  <c:v>4498.2</c:v>
                </c:pt>
                <c:pt idx="1351">
                  <c:v>4540.8</c:v>
                </c:pt>
                <c:pt idx="1352">
                  <c:v>4317.8</c:v>
                </c:pt>
                <c:pt idx="1353">
                  <c:v>4468</c:v>
                </c:pt>
                <c:pt idx="1354">
                  <c:v>4443.4000000000005</c:v>
                </c:pt>
                <c:pt idx="1355">
                  <c:v>4464.2</c:v>
                </c:pt>
                <c:pt idx="1356">
                  <c:v>4282</c:v>
                </c:pt>
                <c:pt idx="1357">
                  <c:v>4361.6000000000004</c:v>
                </c:pt>
                <c:pt idx="1358">
                  <c:v>4544.4000000000005</c:v>
                </c:pt>
                <c:pt idx="1359">
                  <c:v>4622.6000000000004</c:v>
                </c:pt>
                <c:pt idx="1360">
                  <c:v>4260</c:v>
                </c:pt>
                <c:pt idx="1361">
                  <c:v>4529.4000000000005</c:v>
                </c:pt>
                <c:pt idx="1362">
                  <c:v>4444.4000000000005</c:v>
                </c:pt>
                <c:pt idx="1363">
                  <c:v>4400.2</c:v>
                </c:pt>
                <c:pt idx="1364">
                  <c:v>4321.6000000000004</c:v>
                </c:pt>
                <c:pt idx="1365">
                  <c:v>4528.4000000000005</c:v>
                </c:pt>
                <c:pt idx="1366">
                  <c:v>4290.8</c:v>
                </c:pt>
                <c:pt idx="1367">
                  <c:v>4325.8</c:v>
                </c:pt>
                <c:pt idx="1368">
                  <c:v>4504</c:v>
                </c:pt>
                <c:pt idx="1369">
                  <c:v>4319.4000000000005</c:v>
                </c:pt>
                <c:pt idx="1370">
                  <c:v>4346.6000000000004</c:v>
                </c:pt>
                <c:pt idx="1371">
                  <c:v>4432.4000000000005</c:v>
                </c:pt>
                <c:pt idx="1372">
                  <c:v>4452.6000000000004</c:v>
                </c:pt>
                <c:pt idx="1373">
                  <c:v>4679.6000000000004</c:v>
                </c:pt>
                <c:pt idx="1374">
                  <c:v>5404.8</c:v>
                </c:pt>
                <c:pt idx="1375">
                  <c:v>4538.6000000000004</c:v>
                </c:pt>
                <c:pt idx="1376">
                  <c:v>4517.4000000000005</c:v>
                </c:pt>
                <c:pt idx="1377">
                  <c:v>4425.8</c:v>
                </c:pt>
                <c:pt idx="1378">
                  <c:v>4304</c:v>
                </c:pt>
                <c:pt idx="1379">
                  <c:v>4394.4000000000005</c:v>
                </c:pt>
                <c:pt idx="1380">
                  <c:v>4246</c:v>
                </c:pt>
                <c:pt idx="1381">
                  <c:v>4476.4000000000005</c:v>
                </c:pt>
                <c:pt idx="1382">
                  <c:v>4449.4000000000005</c:v>
                </c:pt>
                <c:pt idx="1383">
                  <c:v>4352.8</c:v>
                </c:pt>
                <c:pt idx="1384">
                  <c:v>4284</c:v>
                </c:pt>
                <c:pt idx="1385">
                  <c:v>4509.6000000000004</c:v>
                </c:pt>
                <c:pt idx="1386">
                  <c:v>4340.4000000000005</c:v>
                </c:pt>
                <c:pt idx="1387">
                  <c:v>4347.8</c:v>
                </c:pt>
                <c:pt idx="1388">
                  <c:v>4373.2</c:v>
                </c:pt>
                <c:pt idx="1389">
                  <c:v>4386.4000000000005</c:v>
                </c:pt>
                <c:pt idx="1390">
                  <c:v>4281.8</c:v>
                </c:pt>
                <c:pt idx="1391">
                  <c:v>4408.6000000000004</c:v>
                </c:pt>
                <c:pt idx="1392">
                  <c:v>4261.2</c:v>
                </c:pt>
                <c:pt idx="1393">
                  <c:v>4642.8</c:v>
                </c:pt>
                <c:pt idx="1394">
                  <c:v>4274.4000000000005</c:v>
                </c:pt>
                <c:pt idx="1395">
                  <c:v>4378.6000000000004</c:v>
                </c:pt>
                <c:pt idx="1396">
                  <c:v>4169.8</c:v>
                </c:pt>
                <c:pt idx="1397">
                  <c:v>4287.2</c:v>
                </c:pt>
                <c:pt idx="1398">
                  <c:v>4372.2</c:v>
                </c:pt>
                <c:pt idx="1399">
                  <c:v>4428.8</c:v>
                </c:pt>
                <c:pt idx="1400">
                  <c:v>4469.8</c:v>
                </c:pt>
                <c:pt idx="1401">
                  <c:v>4410.8</c:v>
                </c:pt>
                <c:pt idx="1402">
                  <c:v>4321</c:v>
                </c:pt>
                <c:pt idx="1403">
                  <c:v>4311</c:v>
                </c:pt>
                <c:pt idx="1404">
                  <c:v>4368.4000000000005</c:v>
                </c:pt>
                <c:pt idx="1405">
                  <c:v>4678.8</c:v>
                </c:pt>
                <c:pt idx="1406">
                  <c:v>4511.4000000000005</c:v>
                </c:pt>
                <c:pt idx="1407">
                  <c:v>4401.2</c:v>
                </c:pt>
                <c:pt idx="1408">
                  <c:v>4602.6000000000004</c:v>
                </c:pt>
                <c:pt idx="1409">
                  <c:v>4387.8</c:v>
                </c:pt>
                <c:pt idx="1410">
                  <c:v>4382.4000000000005</c:v>
                </c:pt>
                <c:pt idx="1411">
                  <c:v>4444.6000000000004</c:v>
                </c:pt>
                <c:pt idx="1412">
                  <c:v>4269.8</c:v>
                </c:pt>
                <c:pt idx="1413">
                  <c:v>4282</c:v>
                </c:pt>
                <c:pt idx="1414">
                  <c:v>4497.2</c:v>
                </c:pt>
                <c:pt idx="1415">
                  <c:v>4326.2</c:v>
                </c:pt>
                <c:pt idx="1416">
                  <c:v>4399.8</c:v>
                </c:pt>
                <c:pt idx="1417">
                  <c:v>4406.2</c:v>
                </c:pt>
                <c:pt idx="1418">
                  <c:v>4330</c:v>
                </c:pt>
                <c:pt idx="1419">
                  <c:v>4472.2</c:v>
                </c:pt>
                <c:pt idx="1420">
                  <c:v>4324</c:v>
                </c:pt>
                <c:pt idx="1421">
                  <c:v>4508</c:v>
                </c:pt>
                <c:pt idx="1422">
                  <c:v>4264.6000000000004</c:v>
                </c:pt>
                <c:pt idx="1423">
                  <c:v>4290.6000000000004</c:v>
                </c:pt>
                <c:pt idx="1424">
                  <c:v>4521.8</c:v>
                </c:pt>
                <c:pt idx="1425">
                  <c:v>4413</c:v>
                </c:pt>
                <c:pt idx="1426">
                  <c:v>4338.4000000000005</c:v>
                </c:pt>
                <c:pt idx="1427">
                  <c:v>4496.6000000000004</c:v>
                </c:pt>
                <c:pt idx="1428">
                  <c:v>4457.2</c:v>
                </c:pt>
                <c:pt idx="1429">
                  <c:v>4428.2</c:v>
                </c:pt>
                <c:pt idx="1430">
                  <c:v>4385.8</c:v>
                </c:pt>
                <c:pt idx="1431">
                  <c:v>4283.4000000000005</c:v>
                </c:pt>
                <c:pt idx="1432">
                  <c:v>4304.6000000000004</c:v>
                </c:pt>
                <c:pt idx="1433">
                  <c:v>4333.8</c:v>
                </c:pt>
                <c:pt idx="1434">
                  <c:v>4310.4000000000005</c:v>
                </c:pt>
                <c:pt idx="1435">
                  <c:v>4362.6000000000004</c:v>
                </c:pt>
                <c:pt idx="1436">
                  <c:v>4233.6000000000004</c:v>
                </c:pt>
                <c:pt idx="1437">
                  <c:v>4333.8</c:v>
                </c:pt>
                <c:pt idx="1438">
                  <c:v>4511.8</c:v>
                </c:pt>
                <c:pt idx="1439">
                  <c:v>4343.8</c:v>
                </c:pt>
                <c:pt idx="1440">
                  <c:v>4471.8</c:v>
                </c:pt>
                <c:pt idx="1441">
                  <c:v>4366</c:v>
                </c:pt>
                <c:pt idx="1442">
                  <c:v>4164.8</c:v>
                </c:pt>
                <c:pt idx="1443">
                  <c:v>4556.4000000000005</c:v>
                </c:pt>
                <c:pt idx="1444">
                  <c:v>4448.8</c:v>
                </c:pt>
                <c:pt idx="1445">
                  <c:v>4407.8</c:v>
                </c:pt>
                <c:pt idx="1446">
                  <c:v>4592.2</c:v>
                </c:pt>
                <c:pt idx="1447">
                  <c:v>4312.8</c:v>
                </c:pt>
                <c:pt idx="1448">
                  <c:v>4488.8</c:v>
                </c:pt>
                <c:pt idx="1449">
                  <c:v>4482.6000000000004</c:v>
                </c:pt>
                <c:pt idx="1450">
                  <c:v>4494.6000000000004</c:v>
                </c:pt>
                <c:pt idx="1451">
                  <c:v>4316.8</c:v>
                </c:pt>
                <c:pt idx="1452">
                  <c:v>4373.2</c:v>
                </c:pt>
                <c:pt idx="1453">
                  <c:v>4252.2</c:v>
                </c:pt>
                <c:pt idx="1454">
                  <c:v>4511.6000000000004</c:v>
                </c:pt>
                <c:pt idx="1455">
                  <c:v>4293.4000000000005</c:v>
                </c:pt>
                <c:pt idx="1456">
                  <c:v>4339.8</c:v>
                </c:pt>
                <c:pt idx="1457">
                  <c:v>4433.4000000000005</c:v>
                </c:pt>
                <c:pt idx="1458">
                  <c:v>4186.6000000000004</c:v>
                </c:pt>
                <c:pt idx="1459">
                  <c:v>4399.2</c:v>
                </c:pt>
                <c:pt idx="1460">
                  <c:v>4442.8</c:v>
                </c:pt>
                <c:pt idx="1461">
                  <c:v>4215.4000000000005</c:v>
                </c:pt>
                <c:pt idx="1462">
                  <c:v>4409.6000000000004</c:v>
                </c:pt>
                <c:pt idx="1463">
                  <c:v>4342</c:v>
                </c:pt>
                <c:pt idx="1464">
                  <c:v>4256.2</c:v>
                </c:pt>
                <c:pt idx="1465">
                  <c:v>4381.8</c:v>
                </c:pt>
                <c:pt idx="1466">
                  <c:v>4426.4000000000005</c:v>
                </c:pt>
                <c:pt idx="1467">
                  <c:v>4437.8</c:v>
                </c:pt>
                <c:pt idx="1468">
                  <c:v>4584.6000000000004</c:v>
                </c:pt>
                <c:pt idx="1469">
                  <c:v>4340.2</c:v>
                </c:pt>
                <c:pt idx="1470">
                  <c:v>4572.8</c:v>
                </c:pt>
                <c:pt idx="1471">
                  <c:v>4237.2</c:v>
                </c:pt>
                <c:pt idx="1472">
                  <c:v>4416</c:v>
                </c:pt>
                <c:pt idx="1473">
                  <c:v>4228.6000000000004</c:v>
                </c:pt>
                <c:pt idx="1474">
                  <c:v>4496</c:v>
                </c:pt>
                <c:pt idx="1475">
                  <c:v>4369.2</c:v>
                </c:pt>
                <c:pt idx="1476">
                  <c:v>4305</c:v>
                </c:pt>
                <c:pt idx="1477">
                  <c:v>4483.8</c:v>
                </c:pt>
                <c:pt idx="1478">
                  <c:v>4248.6000000000004</c:v>
                </c:pt>
                <c:pt idx="1479">
                  <c:v>4502</c:v>
                </c:pt>
                <c:pt idx="1480">
                  <c:v>4315.2</c:v>
                </c:pt>
                <c:pt idx="1481">
                  <c:v>4317</c:v>
                </c:pt>
                <c:pt idx="1482">
                  <c:v>4274.6000000000004</c:v>
                </c:pt>
                <c:pt idx="1483">
                  <c:v>4236.4000000000005</c:v>
                </c:pt>
                <c:pt idx="1484">
                  <c:v>4381.8</c:v>
                </c:pt>
                <c:pt idx="1485">
                  <c:v>4276.8</c:v>
                </c:pt>
                <c:pt idx="1486">
                  <c:v>4356.4000000000005</c:v>
                </c:pt>
                <c:pt idx="1487">
                  <c:v>4343.6000000000004</c:v>
                </c:pt>
                <c:pt idx="1488">
                  <c:v>4387.2</c:v>
                </c:pt>
                <c:pt idx="1489">
                  <c:v>4368</c:v>
                </c:pt>
                <c:pt idx="1490">
                  <c:v>4261.6000000000004</c:v>
                </c:pt>
                <c:pt idx="1491">
                  <c:v>4291.2</c:v>
                </c:pt>
                <c:pt idx="1492">
                  <c:v>4488.8</c:v>
                </c:pt>
                <c:pt idx="1493">
                  <c:v>4216.2</c:v>
                </c:pt>
                <c:pt idx="1494">
                  <c:v>4361</c:v>
                </c:pt>
                <c:pt idx="1495">
                  <c:v>4217</c:v>
                </c:pt>
                <c:pt idx="1496">
                  <c:v>4585.4000000000005</c:v>
                </c:pt>
                <c:pt idx="1497">
                  <c:v>4305.4000000000005</c:v>
                </c:pt>
                <c:pt idx="1498">
                  <c:v>4248</c:v>
                </c:pt>
                <c:pt idx="1499">
                  <c:v>4408.8</c:v>
                </c:pt>
                <c:pt idx="1500">
                  <c:v>4295.4000000000005</c:v>
                </c:pt>
                <c:pt idx="1501">
                  <c:v>4164.8</c:v>
                </c:pt>
                <c:pt idx="1502">
                  <c:v>4326.2</c:v>
                </c:pt>
                <c:pt idx="1503">
                  <c:v>4438.4000000000005</c:v>
                </c:pt>
                <c:pt idx="1504">
                  <c:v>4466.8</c:v>
                </c:pt>
                <c:pt idx="1505">
                  <c:v>4421.8</c:v>
                </c:pt>
                <c:pt idx="1506">
                  <c:v>4337.4000000000005</c:v>
                </c:pt>
                <c:pt idx="1507">
                  <c:v>4324.8</c:v>
                </c:pt>
                <c:pt idx="1508">
                  <c:v>4534.4000000000005</c:v>
                </c:pt>
                <c:pt idx="1509">
                  <c:v>4494.4000000000005</c:v>
                </c:pt>
                <c:pt idx="1510">
                  <c:v>4361.8</c:v>
                </c:pt>
                <c:pt idx="1511">
                  <c:v>4319</c:v>
                </c:pt>
                <c:pt idx="1512">
                  <c:v>4582.4000000000005</c:v>
                </c:pt>
                <c:pt idx="1513">
                  <c:v>4345.4000000000005</c:v>
                </c:pt>
                <c:pt idx="1514">
                  <c:v>4378.8</c:v>
                </c:pt>
                <c:pt idx="1515">
                  <c:v>4266.4000000000005</c:v>
                </c:pt>
                <c:pt idx="1516">
                  <c:v>4300.4000000000005</c:v>
                </c:pt>
                <c:pt idx="1517">
                  <c:v>4325.2</c:v>
                </c:pt>
                <c:pt idx="1518">
                  <c:v>4345.8</c:v>
                </c:pt>
                <c:pt idx="1519">
                  <c:v>4252</c:v>
                </c:pt>
                <c:pt idx="1520">
                  <c:v>4274.6000000000004</c:v>
                </c:pt>
                <c:pt idx="1521">
                  <c:v>4249</c:v>
                </c:pt>
                <c:pt idx="1522">
                  <c:v>4423.4000000000005</c:v>
                </c:pt>
                <c:pt idx="1523">
                  <c:v>4339.4000000000005</c:v>
                </c:pt>
                <c:pt idx="1524">
                  <c:v>4359.8</c:v>
                </c:pt>
                <c:pt idx="1525">
                  <c:v>4320.6000000000004</c:v>
                </c:pt>
                <c:pt idx="1526">
                  <c:v>4197.4000000000005</c:v>
                </c:pt>
                <c:pt idx="1527">
                  <c:v>4521.2</c:v>
                </c:pt>
                <c:pt idx="1528">
                  <c:v>4412.6000000000004</c:v>
                </c:pt>
                <c:pt idx="1529">
                  <c:v>4358.4000000000005</c:v>
                </c:pt>
                <c:pt idx="1530">
                  <c:v>4337.4000000000005</c:v>
                </c:pt>
                <c:pt idx="1531">
                  <c:v>4347.6000000000004</c:v>
                </c:pt>
                <c:pt idx="1532">
                  <c:v>4279.8</c:v>
                </c:pt>
                <c:pt idx="1533">
                  <c:v>4475.4000000000005</c:v>
                </c:pt>
                <c:pt idx="1534">
                  <c:v>4352.8</c:v>
                </c:pt>
                <c:pt idx="1535">
                  <c:v>4344.6000000000004</c:v>
                </c:pt>
                <c:pt idx="1536">
                  <c:v>4206.8</c:v>
                </c:pt>
                <c:pt idx="1537">
                  <c:v>4219</c:v>
                </c:pt>
                <c:pt idx="1538">
                  <c:v>4272.8</c:v>
                </c:pt>
                <c:pt idx="1539">
                  <c:v>4503.4000000000005</c:v>
                </c:pt>
                <c:pt idx="1540">
                  <c:v>4197.2</c:v>
                </c:pt>
                <c:pt idx="1541">
                  <c:v>4428.2</c:v>
                </c:pt>
                <c:pt idx="1542">
                  <c:v>4574.2</c:v>
                </c:pt>
                <c:pt idx="1543">
                  <c:v>4406.6000000000004</c:v>
                </c:pt>
                <c:pt idx="1544">
                  <c:v>4168.6000000000004</c:v>
                </c:pt>
                <c:pt idx="1545">
                  <c:v>4428.6000000000004</c:v>
                </c:pt>
                <c:pt idx="1546">
                  <c:v>4265</c:v>
                </c:pt>
                <c:pt idx="1547">
                  <c:v>4233.6000000000004</c:v>
                </c:pt>
                <c:pt idx="1548">
                  <c:v>4305.2</c:v>
                </c:pt>
                <c:pt idx="1549">
                  <c:v>4436.2</c:v>
                </c:pt>
                <c:pt idx="1550">
                  <c:v>4343.6000000000004</c:v>
                </c:pt>
                <c:pt idx="1551">
                  <c:v>4555.2</c:v>
                </c:pt>
                <c:pt idx="1552">
                  <c:v>4306.8</c:v>
                </c:pt>
                <c:pt idx="1553">
                  <c:v>4419.6000000000004</c:v>
                </c:pt>
                <c:pt idx="1554">
                  <c:v>4452.4000000000005</c:v>
                </c:pt>
                <c:pt idx="1555">
                  <c:v>4457</c:v>
                </c:pt>
                <c:pt idx="1556">
                  <c:v>4318.4000000000005</c:v>
                </c:pt>
                <c:pt idx="1557">
                  <c:v>4183.6000000000004</c:v>
                </c:pt>
                <c:pt idx="1558">
                  <c:v>4440.6000000000004</c:v>
                </c:pt>
                <c:pt idx="1559">
                  <c:v>4350</c:v>
                </c:pt>
                <c:pt idx="1560">
                  <c:v>4235.2</c:v>
                </c:pt>
                <c:pt idx="1561">
                  <c:v>4190.8</c:v>
                </c:pt>
                <c:pt idx="1562">
                  <c:v>4388.8</c:v>
                </c:pt>
                <c:pt idx="1563">
                  <c:v>4371.2</c:v>
                </c:pt>
                <c:pt idx="1564">
                  <c:v>4339.8</c:v>
                </c:pt>
                <c:pt idx="1565">
                  <c:v>4416.8</c:v>
                </c:pt>
                <c:pt idx="1566">
                  <c:v>4331.4000000000005</c:v>
                </c:pt>
                <c:pt idx="1567">
                  <c:v>4278.4000000000005</c:v>
                </c:pt>
                <c:pt idx="1568">
                  <c:v>4141</c:v>
                </c:pt>
                <c:pt idx="1569">
                  <c:v>4488.8</c:v>
                </c:pt>
                <c:pt idx="1570">
                  <c:v>4344.4000000000005</c:v>
                </c:pt>
                <c:pt idx="1571">
                  <c:v>4329.2</c:v>
                </c:pt>
                <c:pt idx="1572">
                  <c:v>4377.8</c:v>
                </c:pt>
                <c:pt idx="1573">
                  <c:v>4258</c:v>
                </c:pt>
                <c:pt idx="1574">
                  <c:v>4091.6</c:v>
                </c:pt>
                <c:pt idx="1575">
                  <c:v>4163.4000000000005</c:v>
                </c:pt>
                <c:pt idx="1576">
                  <c:v>4356.6000000000004</c:v>
                </c:pt>
                <c:pt idx="1577">
                  <c:v>4439.8</c:v>
                </c:pt>
                <c:pt idx="1578">
                  <c:v>4256.2</c:v>
                </c:pt>
                <c:pt idx="1579">
                  <c:v>4255.2</c:v>
                </c:pt>
                <c:pt idx="1580">
                  <c:v>4195.2</c:v>
                </c:pt>
                <c:pt idx="1581">
                  <c:v>4475.4000000000005</c:v>
                </c:pt>
                <c:pt idx="1582">
                  <c:v>4389</c:v>
                </c:pt>
                <c:pt idx="1583">
                  <c:v>4437.8</c:v>
                </c:pt>
                <c:pt idx="1584">
                  <c:v>4399.4000000000005</c:v>
                </c:pt>
                <c:pt idx="1585">
                  <c:v>4321.6000000000004</c:v>
                </c:pt>
                <c:pt idx="1586">
                  <c:v>4279.4000000000005</c:v>
                </c:pt>
                <c:pt idx="1587">
                  <c:v>4100.4000000000005</c:v>
                </c:pt>
                <c:pt idx="1588">
                  <c:v>4244.2</c:v>
                </c:pt>
                <c:pt idx="1589">
                  <c:v>4442.2</c:v>
                </c:pt>
                <c:pt idx="1590">
                  <c:v>4329.4000000000005</c:v>
                </c:pt>
                <c:pt idx="1591">
                  <c:v>4359.2</c:v>
                </c:pt>
                <c:pt idx="1592">
                  <c:v>4431</c:v>
                </c:pt>
                <c:pt idx="1593">
                  <c:v>4232</c:v>
                </c:pt>
                <c:pt idx="1594">
                  <c:v>4395.4000000000005</c:v>
                </c:pt>
                <c:pt idx="1595">
                  <c:v>4436.6000000000004</c:v>
                </c:pt>
                <c:pt idx="1596">
                  <c:v>4392.2</c:v>
                </c:pt>
                <c:pt idx="1597">
                  <c:v>4521.6000000000004</c:v>
                </c:pt>
                <c:pt idx="1598">
                  <c:v>4389.8</c:v>
                </c:pt>
                <c:pt idx="1599">
                  <c:v>4163.8</c:v>
                </c:pt>
                <c:pt idx="1600">
                  <c:v>4537.8</c:v>
                </c:pt>
                <c:pt idx="1601">
                  <c:v>4303.2</c:v>
                </c:pt>
                <c:pt idx="1602">
                  <c:v>4168.8</c:v>
                </c:pt>
                <c:pt idx="1603">
                  <c:v>4349.8</c:v>
                </c:pt>
                <c:pt idx="1604">
                  <c:v>4444.2</c:v>
                </c:pt>
                <c:pt idx="1605">
                  <c:v>4373.6000000000004</c:v>
                </c:pt>
                <c:pt idx="1606">
                  <c:v>4343.4000000000005</c:v>
                </c:pt>
                <c:pt idx="1607">
                  <c:v>4191.4000000000005</c:v>
                </c:pt>
                <c:pt idx="1608">
                  <c:v>4484</c:v>
                </c:pt>
                <c:pt idx="1609">
                  <c:v>4562.2</c:v>
                </c:pt>
                <c:pt idx="1610">
                  <c:v>4225.4000000000005</c:v>
                </c:pt>
                <c:pt idx="1611">
                  <c:v>4292.2</c:v>
                </c:pt>
                <c:pt idx="1612">
                  <c:v>4475.4000000000005</c:v>
                </c:pt>
                <c:pt idx="1613">
                  <c:v>4222.6000000000004</c:v>
                </c:pt>
                <c:pt idx="1614">
                  <c:v>4223.2</c:v>
                </c:pt>
                <c:pt idx="1615">
                  <c:v>4262.8</c:v>
                </c:pt>
                <c:pt idx="1616">
                  <c:v>4221.6000000000004</c:v>
                </c:pt>
                <c:pt idx="1617">
                  <c:v>4261.4000000000005</c:v>
                </c:pt>
                <c:pt idx="1618">
                  <c:v>4467.2</c:v>
                </c:pt>
                <c:pt idx="1619">
                  <c:v>4201.8</c:v>
                </c:pt>
                <c:pt idx="1620">
                  <c:v>4594.8</c:v>
                </c:pt>
                <c:pt idx="1621">
                  <c:v>4274.8</c:v>
                </c:pt>
                <c:pt idx="1622">
                  <c:v>4229.4000000000005</c:v>
                </c:pt>
                <c:pt idx="1623">
                  <c:v>4490.4000000000005</c:v>
                </c:pt>
                <c:pt idx="1624">
                  <c:v>4282.6000000000004</c:v>
                </c:pt>
                <c:pt idx="1625">
                  <c:v>4378.8</c:v>
                </c:pt>
                <c:pt idx="1626">
                  <c:v>4105.2</c:v>
                </c:pt>
                <c:pt idx="1627">
                  <c:v>4474.8</c:v>
                </c:pt>
                <c:pt idx="1628">
                  <c:v>4286.6000000000004</c:v>
                </c:pt>
                <c:pt idx="1629">
                  <c:v>4274</c:v>
                </c:pt>
                <c:pt idx="1630">
                  <c:v>4208.2</c:v>
                </c:pt>
                <c:pt idx="1631">
                  <c:v>4142.6000000000004</c:v>
                </c:pt>
                <c:pt idx="1632">
                  <c:v>4242.4000000000005</c:v>
                </c:pt>
                <c:pt idx="1633">
                  <c:v>4257.8</c:v>
                </c:pt>
                <c:pt idx="1634">
                  <c:v>4535</c:v>
                </c:pt>
                <c:pt idx="1635">
                  <c:v>4329</c:v>
                </c:pt>
                <c:pt idx="1636">
                  <c:v>4179.6000000000004</c:v>
                </c:pt>
                <c:pt idx="1637">
                  <c:v>4233.6000000000004</c:v>
                </c:pt>
                <c:pt idx="1638">
                  <c:v>4191</c:v>
                </c:pt>
                <c:pt idx="1639">
                  <c:v>4273.8</c:v>
                </c:pt>
                <c:pt idx="1640">
                  <c:v>4260</c:v>
                </c:pt>
                <c:pt idx="1641">
                  <c:v>4218.4000000000005</c:v>
                </c:pt>
                <c:pt idx="1642">
                  <c:v>4171.4000000000005</c:v>
                </c:pt>
                <c:pt idx="1643">
                  <c:v>4257.4000000000005</c:v>
                </c:pt>
                <c:pt idx="1644">
                  <c:v>4440.8</c:v>
                </c:pt>
                <c:pt idx="1645">
                  <c:v>4296</c:v>
                </c:pt>
                <c:pt idx="1646">
                  <c:v>4263.6000000000004</c:v>
                </c:pt>
                <c:pt idx="1647">
                  <c:v>4271.2</c:v>
                </c:pt>
                <c:pt idx="1648">
                  <c:v>4408.6000000000004</c:v>
                </c:pt>
                <c:pt idx="1649">
                  <c:v>4388</c:v>
                </c:pt>
                <c:pt idx="1650">
                  <c:v>4234.6000000000004</c:v>
                </c:pt>
                <c:pt idx="1651">
                  <c:v>4219.8</c:v>
                </c:pt>
                <c:pt idx="1652">
                  <c:v>4329</c:v>
                </c:pt>
                <c:pt idx="1653">
                  <c:v>4389.4000000000005</c:v>
                </c:pt>
                <c:pt idx="1654">
                  <c:v>4284.8</c:v>
                </c:pt>
                <c:pt idx="1655">
                  <c:v>4337.8</c:v>
                </c:pt>
                <c:pt idx="1656">
                  <c:v>4256.2</c:v>
                </c:pt>
                <c:pt idx="1657">
                  <c:v>4362</c:v>
                </c:pt>
                <c:pt idx="1658">
                  <c:v>4346.2</c:v>
                </c:pt>
                <c:pt idx="1659">
                  <c:v>4299.8</c:v>
                </c:pt>
                <c:pt idx="1660">
                  <c:v>4409.4000000000005</c:v>
                </c:pt>
                <c:pt idx="1661">
                  <c:v>4090.4</c:v>
                </c:pt>
                <c:pt idx="1662">
                  <c:v>4212</c:v>
                </c:pt>
                <c:pt idx="1663">
                  <c:v>4242.4000000000005</c:v>
                </c:pt>
                <c:pt idx="1664">
                  <c:v>4261.4000000000005</c:v>
                </c:pt>
                <c:pt idx="1665">
                  <c:v>4157.4000000000005</c:v>
                </c:pt>
                <c:pt idx="1666">
                  <c:v>4085.6</c:v>
                </c:pt>
                <c:pt idx="1667">
                  <c:v>4259</c:v>
                </c:pt>
                <c:pt idx="1668">
                  <c:v>4388</c:v>
                </c:pt>
                <c:pt idx="1669">
                  <c:v>4299.4000000000005</c:v>
                </c:pt>
                <c:pt idx="1670">
                  <c:v>4223.8</c:v>
                </c:pt>
                <c:pt idx="1671">
                  <c:v>4443.4000000000005</c:v>
                </c:pt>
                <c:pt idx="1672">
                  <c:v>4092</c:v>
                </c:pt>
                <c:pt idx="1673">
                  <c:v>4474.2</c:v>
                </c:pt>
                <c:pt idx="1674">
                  <c:v>4238.4000000000005</c:v>
                </c:pt>
                <c:pt idx="1675">
                  <c:v>4061.2</c:v>
                </c:pt>
                <c:pt idx="1676">
                  <c:v>4326.6000000000004</c:v>
                </c:pt>
                <c:pt idx="1677">
                  <c:v>4331.2</c:v>
                </c:pt>
                <c:pt idx="1678">
                  <c:v>4029.2</c:v>
                </c:pt>
                <c:pt idx="1679">
                  <c:v>4374.8</c:v>
                </c:pt>
                <c:pt idx="1680">
                  <c:v>4188.8</c:v>
                </c:pt>
                <c:pt idx="1681">
                  <c:v>4288.2</c:v>
                </c:pt>
                <c:pt idx="1682">
                  <c:v>4441.8</c:v>
                </c:pt>
                <c:pt idx="1683">
                  <c:v>4343.2</c:v>
                </c:pt>
                <c:pt idx="1684">
                  <c:v>4383.8</c:v>
                </c:pt>
                <c:pt idx="1685">
                  <c:v>4431</c:v>
                </c:pt>
                <c:pt idx="1686">
                  <c:v>4251</c:v>
                </c:pt>
                <c:pt idx="1687">
                  <c:v>4303.6000000000004</c:v>
                </c:pt>
                <c:pt idx="1688">
                  <c:v>4193</c:v>
                </c:pt>
                <c:pt idx="1689">
                  <c:v>4321.2</c:v>
                </c:pt>
                <c:pt idx="1690">
                  <c:v>4338.6000000000004</c:v>
                </c:pt>
                <c:pt idx="1691">
                  <c:v>4368</c:v>
                </c:pt>
                <c:pt idx="1692">
                  <c:v>4487.4000000000005</c:v>
                </c:pt>
                <c:pt idx="1693">
                  <c:v>4318.8</c:v>
                </c:pt>
                <c:pt idx="1694">
                  <c:v>4299.8</c:v>
                </c:pt>
                <c:pt idx="1695">
                  <c:v>4497.8</c:v>
                </c:pt>
                <c:pt idx="1696">
                  <c:v>4270</c:v>
                </c:pt>
                <c:pt idx="1697">
                  <c:v>4434.8</c:v>
                </c:pt>
                <c:pt idx="1698">
                  <c:v>4300</c:v>
                </c:pt>
                <c:pt idx="1699">
                  <c:v>4215</c:v>
                </c:pt>
                <c:pt idx="1700">
                  <c:v>4211.6000000000004</c:v>
                </c:pt>
                <c:pt idx="1701">
                  <c:v>4277.6000000000004</c:v>
                </c:pt>
                <c:pt idx="1702">
                  <c:v>4221.6000000000004</c:v>
                </c:pt>
                <c:pt idx="1703">
                  <c:v>4278.2</c:v>
                </c:pt>
                <c:pt idx="1704">
                  <c:v>4351</c:v>
                </c:pt>
                <c:pt idx="1705">
                  <c:v>4194.2</c:v>
                </c:pt>
                <c:pt idx="1706">
                  <c:v>4385.6000000000004</c:v>
                </c:pt>
                <c:pt idx="1707">
                  <c:v>4380.2</c:v>
                </c:pt>
                <c:pt idx="1708">
                  <c:v>4543.2</c:v>
                </c:pt>
                <c:pt idx="1709">
                  <c:v>4329.4000000000005</c:v>
                </c:pt>
                <c:pt idx="1710">
                  <c:v>4393.6000000000004</c:v>
                </c:pt>
                <c:pt idx="1711">
                  <c:v>4351</c:v>
                </c:pt>
                <c:pt idx="1712">
                  <c:v>4420.2</c:v>
                </c:pt>
                <c:pt idx="1713">
                  <c:v>4509.4000000000005</c:v>
                </c:pt>
                <c:pt idx="1714">
                  <c:v>4246.6000000000004</c:v>
                </c:pt>
                <c:pt idx="1715">
                  <c:v>4140</c:v>
                </c:pt>
                <c:pt idx="1716">
                  <c:v>4448.8</c:v>
                </c:pt>
                <c:pt idx="1717">
                  <c:v>4182.8</c:v>
                </c:pt>
                <c:pt idx="1718">
                  <c:v>4261</c:v>
                </c:pt>
                <c:pt idx="1719">
                  <c:v>4033.2</c:v>
                </c:pt>
                <c:pt idx="1720">
                  <c:v>4318.8</c:v>
                </c:pt>
                <c:pt idx="1721">
                  <c:v>4301.8</c:v>
                </c:pt>
                <c:pt idx="1722">
                  <c:v>4489</c:v>
                </c:pt>
                <c:pt idx="1723">
                  <c:v>4368.8</c:v>
                </c:pt>
                <c:pt idx="1724">
                  <c:v>4197</c:v>
                </c:pt>
                <c:pt idx="1725">
                  <c:v>4404.2</c:v>
                </c:pt>
                <c:pt idx="1726">
                  <c:v>4482.8</c:v>
                </c:pt>
                <c:pt idx="1727">
                  <c:v>4359.4000000000005</c:v>
                </c:pt>
                <c:pt idx="1728">
                  <c:v>4157.6000000000004</c:v>
                </c:pt>
                <c:pt idx="1729">
                  <c:v>4213.2</c:v>
                </c:pt>
                <c:pt idx="1730">
                  <c:v>4331.8</c:v>
                </c:pt>
                <c:pt idx="1731">
                  <c:v>4216.2</c:v>
                </c:pt>
                <c:pt idx="1732">
                  <c:v>4288.8</c:v>
                </c:pt>
                <c:pt idx="1733">
                  <c:v>4262.2</c:v>
                </c:pt>
                <c:pt idx="1734">
                  <c:v>4248.8</c:v>
                </c:pt>
                <c:pt idx="1735">
                  <c:v>4318.2</c:v>
                </c:pt>
                <c:pt idx="1736">
                  <c:v>4360.8</c:v>
                </c:pt>
                <c:pt idx="1737">
                  <c:v>4265.6000000000004</c:v>
                </c:pt>
                <c:pt idx="1738">
                  <c:v>4298.6000000000004</c:v>
                </c:pt>
                <c:pt idx="1739">
                  <c:v>4223.4000000000005</c:v>
                </c:pt>
                <c:pt idx="1740">
                  <c:v>4385.4000000000005</c:v>
                </c:pt>
                <c:pt idx="1741">
                  <c:v>4275</c:v>
                </c:pt>
                <c:pt idx="1742">
                  <c:v>4229</c:v>
                </c:pt>
                <c:pt idx="1743">
                  <c:v>4318.2</c:v>
                </c:pt>
                <c:pt idx="1744">
                  <c:v>4230.4000000000005</c:v>
                </c:pt>
                <c:pt idx="1745">
                  <c:v>4183.4000000000005</c:v>
                </c:pt>
                <c:pt idx="1746">
                  <c:v>4330.4000000000005</c:v>
                </c:pt>
                <c:pt idx="1747">
                  <c:v>4216.6000000000004</c:v>
                </c:pt>
                <c:pt idx="1748">
                  <c:v>4365.6000000000004</c:v>
                </c:pt>
                <c:pt idx="1749">
                  <c:v>4341.8</c:v>
                </c:pt>
                <c:pt idx="1750">
                  <c:v>4372.6000000000004</c:v>
                </c:pt>
                <c:pt idx="1751">
                  <c:v>4316</c:v>
                </c:pt>
                <c:pt idx="1752">
                  <c:v>4383.4000000000005</c:v>
                </c:pt>
                <c:pt idx="1753">
                  <c:v>4303.4000000000005</c:v>
                </c:pt>
                <c:pt idx="1754">
                  <c:v>4144.8</c:v>
                </c:pt>
                <c:pt idx="1755">
                  <c:v>4279.8</c:v>
                </c:pt>
                <c:pt idx="1756">
                  <c:v>4388.8</c:v>
                </c:pt>
                <c:pt idx="1757">
                  <c:v>4266.4000000000005</c:v>
                </c:pt>
                <c:pt idx="1758">
                  <c:v>4359</c:v>
                </c:pt>
                <c:pt idx="1759">
                  <c:v>4178.6000000000004</c:v>
                </c:pt>
                <c:pt idx="1760">
                  <c:v>4244</c:v>
                </c:pt>
                <c:pt idx="1761">
                  <c:v>4155</c:v>
                </c:pt>
                <c:pt idx="1762">
                  <c:v>4195.2</c:v>
                </c:pt>
                <c:pt idx="1763">
                  <c:v>4269.4000000000005</c:v>
                </c:pt>
                <c:pt idx="1764">
                  <c:v>4365.2</c:v>
                </c:pt>
                <c:pt idx="1765">
                  <c:v>4395.2</c:v>
                </c:pt>
                <c:pt idx="1766">
                  <c:v>4228.4000000000005</c:v>
                </c:pt>
                <c:pt idx="1767">
                  <c:v>4283</c:v>
                </c:pt>
                <c:pt idx="1768">
                  <c:v>4311.2</c:v>
                </c:pt>
                <c:pt idx="1769">
                  <c:v>4614.6000000000004</c:v>
                </c:pt>
                <c:pt idx="1770">
                  <c:v>4353</c:v>
                </c:pt>
                <c:pt idx="1771">
                  <c:v>4237</c:v>
                </c:pt>
                <c:pt idx="1772">
                  <c:v>4331.6000000000004</c:v>
                </c:pt>
                <c:pt idx="1773">
                  <c:v>4335.2</c:v>
                </c:pt>
                <c:pt idx="1774">
                  <c:v>4417</c:v>
                </c:pt>
                <c:pt idx="1775">
                  <c:v>4254.2</c:v>
                </c:pt>
                <c:pt idx="1776">
                  <c:v>4297</c:v>
                </c:pt>
                <c:pt idx="1777">
                  <c:v>4315.6000000000004</c:v>
                </c:pt>
                <c:pt idx="1778">
                  <c:v>4307</c:v>
                </c:pt>
                <c:pt idx="1779">
                  <c:v>4331.8</c:v>
                </c:pt>
                <c:pt idx="1780">
                  <c:v>4436.8</c:v>
                </c:pt>
                <c:pt idx="1781">
                  <c:v>4327.6000000000004</c:v>
                </c:pt>
                <c:pt idx="1782">
                  <c:v>4202.4000000000005</c:v>
                </c:pt>
                <c:pt idx="1783">
                  <c:v>4215.4000000000005</c:v>
                </c:pt>
                <c:pt idx="1784">
                  <c:v>4273</c:v>
                </c:pt>
                <c:pt idx="1785">
                  <c:v>4559.2</c:v>
                </c:pt>
                <c:pt idx="1786">
                  <c:v>4264.4000000000005</c:v>
                </c:pt>
                <c:pt idx="1787">
                  <c:v>4249.8</c:v>
                </c:pt>
                <c:pt idx="1788">
                  <c:v>4273.2</c:v>
                </c:pt>
                <c:pt idx="1789">
                  <c:v>4451.4000000000005</c:v>
                </c:pt>
                <c:pt idx="1790">
                  <c:v>4454.4000000000005</c:v>
                </c:pt>
                <c:pt idx="1791">
                  <c:v>4265.6000000000004</c:v>
                </c:pt>
                <c:pt idx="1792">
                  <c:v>4259.8</c:v>
                </c:pt>
                <c:pt idx="1793">
                  <c:v>4354.8</c:v>
                </c:pt>
                <c:pt idx="1794">
                  <c:v>4379.2</c:v>
                </c:pt>
                <c:pt idx="1795">
                  <c:v>4455</c:v>
                </c:pt>
                <c:pt idx="1796">
                  <c:v>4135.4000000000005</c:v>
                </c:pt>
                <c:pt idx="1797">
                  <c:v>4370.2</c:v>
                </c:pt>
                <c:pt idx="1798">
                  <c:v>4350.2</c:v>
                </c:pt>
                <c:pt idx="1799">
                  <c:v>4426</c:v>
                </c:pt>
                <c:pt idx="1800">
                  <c:v>4274.4000000000005</c:v>
                </c:pt>
                <c:pt idx="1801">
                  <c:v>4366</c:v>
                </c:pt>
                <c:pt idx="1802">
                  <c:v>4464.8</c:v>
                </c:pt>
                <c:pt idx="1803">
                  <c:v>4162.8</c:v>
                </c:pt>
                <c:pt idx="1804">
                  <c:v>4233.8</c:v>
                </c:pt>
                <c:pt idx="1805">
                  <c:v>4306.8</c:v>
                </c:pt>
                <c:pt idx="1806">
                  <c:v>4364.6000000000004</c:v>
                </c:pt>
                <c:pt idx="1807">
                  <c:v>4276.6000000000004</c:v>
                </c:pt>
                <c:pt idx="1808">
                  <c:v>4225.8</c:v>
                </c:pt>
                <c:pt idx="1809">
                  <c:v>4211.4000000000005</c:v>
                </c:pt>
                <c:pt idx="1810">
                  <c:v>4295.8</c:v>
                </c:pt>
                <c:pt idx="1811">
                  <c:v>4200.2</c:v>
                </c:pt>
                <c:pt idx="1812">
                  <c:v>4097</c:v>
                </c:pt>
                <c:pt idx="1813">
                  <c:v>4211.6000000000004</c:v>
                </c:pt>
                <c:pt idx="1814">
                  <c:v>4428</c:v>
                </c:pt>
                <c:pt idx="1815">
                  <c:v>4206</c:v>
                </c:pt>
                <c:pt idx="1816">
                  <c:v>4445.6000000000004</c:v>
                </c:pt>
                <c:pt idx="1817">
                  <c:v>4206.4000000000005</c:v>
                </c:pt>
                <c:pt idx="1818">
                  <c:v>4382.8</c:v>
                </c:pt>
                <c:pt idx="1819">
                  <c:v>4087.6</c:v>
                </c:pt>
                <c:pt idx="1820">
                  <c:v>4400.2</c:v>
                </c:pt>
                <c:pt idx="1821">
                  <c:v>4181.6000000000004</c:v>
                </c:pt>
                <c:pt idx="1822">
                  <c:v>4289.8</c:v>
                </c:pt>
                <c:pt idx="1823">
                  <c:v>4465</c:v>
                </c:pt>
                <c:pt idx="1824">
                  <c:v>4152</c:v>
                </c:pt>
                <c:pt idx="1825">
                  <c:v>4124.4000000000005</c:v>
                </c:pt>
                <c:pt idx="1826">
                  <c:v>4208.8</c:v>
                </c:pt>
                <c:pt idx="1827">
                  <c:v>4277.4000000000005</c:v>
                </c:pt>
                <c:pt idx="1828">
                  <c:v>4283.4000000000005</c:v>
                </c:pt>
                <c:pt idx="1829">
                  <c:v>4303</c:v>
                </c:pt>
                <c:pt idx="1830">
                  <c:v>4301.4000000000005</c:v>
                </c:pt>
                <c:pt idx="1831">
                  <c:v>4358</c:v>
                </c:pt>
                <c:pt idx="1832">
                  <c:v>4370.8</c:v>
                </c:pt>
                <c:pt idx="1833">
                  <c:v>4434.2</c:v>
                </c:pt>
                <c:pt idx="1834">
                  <c:v>4280.2</c:v>
                </c:pt>
                <c:pt idx="1835">
                  <c:v>4420.6000000000004</c:v>
                </c:pt>
                <c:pt idx="1836">
                  <c:v>4293.4000000000005</c:v>
                </c:pt>
                <c:pt idx="1837">
                  <c:v>4406.2</c:v>
                </c:pt>
                <c:pt idx="1838">
                  <c:v>4310.4000000000005</c:v>
                </c:pt>
                <c:pt idx="1839">
                  <c:v>4309</c:v>
                </c:pt>
                <c:pt idx="1840">
                  <c:v>4246.8</c:v>
                </c:pt>
                <c:pt idx="1841">
                  <c:v>4238.4000000000005</c:v>
                </c:pt>
                <c:pt idx="1842">
                  <c:v>4214.4000000000005</c:v>
                </c:pt>
                <c:pt idx="1843">
                  <c:v>4457.8</c:v>
                </c:pt>
                <c:pt idx="1844">
                  <c:v>4209.6000000000004</c:v>
                </c:pt>
                <c:pt idx="1845">
                  <c:v>4554.6000000000004</c:v>
                </c:pt>
                <c:pt idx="1846">
                  <c:v>4349</c:v>
                </c:pt>
                <c:pt idx="1847">
                  <c:v>4185.4000000000005</c:v>
                </c:pt>
                <c:pt idx="1848">
                  <c:v>4298.8</c:v>
                </c:pt>
                <c:pt idx="1849">
                  <c:v>4391.6000000000004</c:v>
                </c:pt>
                <c:pt idx="1850">
                  <c:v>4353.4000000000005</c:v>
                </c:pt>
                <c:pt idx="1851">
                  <c:v>4294.6000000000004</c:v>
                </c:pt>
                <c:pt idx="1852">
                  <c:v>4194.2</c:v>
                </c:pt>
                <c:pt idx="1853">
                  <c:v>4286.2</c:v>
                </c:pt>
                <c:pt idx="1854">
                  <c:v>4245</c:v>
                </c:pt>
                <c:pt idx="1855">
                  <c:v>4405.6000000000004</c:v>
                </c:pt>
                <c:pt idx="1856">
                  <c:v>4304.8</c:v>
                </c:pt>
                <c:pt idx="1857">
                  <c:v>4279.8</c:v>
                </c:pt>
                <c:pt idx="1858">
                  <c:v>4517.6000000000004</c:v>
                </c:pt>
                <c:pt idx="1859">
                  <c:v>4441.4000000000005</c:v>
                </c:pt>
                <c:pt idx="1860">
                  <c:v>4121.4000000000005</c:v>
                </c:pt>
                <c:pt idx="1861">
                  <c:v>4248.6000000000004</c:v>
                </c:pt>
                <c:pt idx="1862">
                  <c:v>4377.2</c:v>
                </c:pt>
                <c:pt idx="1863">
                  <c:v>4288.6000000000004</c:v>
                </c:pt>
                <c:pt idx="1864">
                  <c:v>4374.4000000000005</c:v>
                </c:pt>
                <c:pt idx="1865">
                  <c:v>4284.6000000000004</c:v>
                </c:pt>
                <c:pt idx="1866">
                  <c:v>4407.4000000000005</c:v>
                </c:pt>
                <c:pt idx="1867">
                  <c:v>4125.2</c:v>
                </c:pt>
                <c:pt idx="1868">
                  <c:v>4208.6000000000004</c:v>
                </c:pt>
                <c:pt idx="1869">
                  <c:v>4304.8</c:v>
                </c:pt>
                <c:pt idx="1870">
                  <c:v>4498.2</c:v>
                </c:pt>
                <c:pt idx="1871">
                  <c:v>4235.6000000000004</c:v>
                </c:pt>
                <c:pt idx="1872">
                  <c:v>4576.2</c:v>
                </c:pt>
                <c:pt idx="1873">
                  <c:v>4395.4000000000005</c:v>
                </c:pt>
                <c:pt idx="1874">
                  <c:v>4209.8</c:v>
                </c:pt>
                <c:pt idx="1875">
                  <c:v>4254.2</c:v>
                </c:pt>
                <c:pt idx="1876">
                  <c:v>4221.6000000000004</c:v>
                </c:pt>
                <c:pt idx="1877">
                  <c:v>4222</c:v>
                </c:pt>
                <c:pt idx="1878">
                  <c:v>4341</c:v>
                </c:pt>
                <c:pt idx="1879">
                  <c:v>4094.6</c:v>
                </c:pt>
                <c:pt idx="1880">
                  <c:v>4580.4000000000005</c:v>
                </c:pt>
                <c:pt idx="1881">
                  <c:v>4122.8</c:v>
                </c:pt>
                <c:pt idx="1882">
                  <c:v>4317.6000000000004</c:v>
                </c:pt>
                <c:pt idx="1883">
                  <c:v>4213</c:v>
                </c:pt>
                <c:pt idx="1884">
                  <c:v>4244.4000000000005</c:v>
                </c:pt>
                <c:pt idx="1885">
                  <c:v>4079.2</c:v>
                </c:pt>
                <c:pt idx="1886">
                  <c:v>4237.2</c:v>
                </c:pt>
                <c:pt idx="1887">
                  <c:v>4247.6000000000004</c:v>
                </c:pt>
                <c:pt idx="1888">
                  <c:v>4150.2</c:v>
                </c:pt>
                <c:pt idx="1889">
                  <c:v>4219.6000000000004</c:v>
                </c:pt>
                <c:pt idx="1890">
                  <c:v>4284</c:v>
                </c:pt>
                <c:pt idx="1891">
                  <c:v>4310.4000000000005</c:v>
                </c:pt>
                <c:pt idx="1892">
                  <c:v>4173.4000000000005</c:v>
                </c:pt>
                <c:pt idx="1893">
                  <c:v>4436.6000000000004</c:v>
                </c:pt>
                <c:pt idx="1894">
                  <c:v>4162.2</c:v>
                </c:pt>
                <c:pt idx="1895">
                  <c:v>4463.2</c:v>
                </c:pt>
                <c:pt idx="1896">
                  <c:v>4204.4000000000005</c:v>
                </c:pt>
                <c:pt idx="1897">
                  <c:v>4163.6000000000004</c:v>
                </c:pt>
                <c:pt idx="1898">
                  <c:v>4297</c:v>
                </c:pt>
                <c:pt idx="1899">
                  <c:v>4302.4000000000005</c:v>
                </c:pt>
                <c:pt idx="1900">
                  <c:v>4178.4000000000005</c:v>
                </c:pt>
                <c:pt idx="1901">
                  <c:v>4383.8</c:v>
                </c:pt>
                <c:pt idx="1902">
                  <c:v>4228.6000000000004</c:v>
                </c:pt>
                <c:pt idx="1903">
                  <c:v>4208.8</c:v>
                </c:pt>
                <c:pt idx="1904">
                  <c:v>4281.4000000000005</c:v>
                </c:pt>
                <c:pt idx="1905">
                  <c:v>4317.8</c:v>
                </c:pt>
                <c:pt idx="1906">
                  <c:v>4352.4000000000005</c:v>
                </c:pt>
                <c:pt idx="1907">
                  <c:v>4301</c:v>
                </c:pt>
                <c:pt idx="1908">
                  <c:v>4255</c:v>
                </c:pt>
                <c:pt idx="1909">
                  <c:v>4236</c:v>
                </c:pt>
                <c:pt idx="1910">
                  <c:v>4377.2</c:v>
                </c:pt>
                <c:pt idx="1911">
                  <c:v>4308.2</c:v>
                </c:pt>
                <c:pt idx="1912">
                  <c:v>4185.4000000000005</c:v>
                </c:pt>
                <c:pt idx="1913">
                  <c:v>4341.4000000000005</c:v>
                </c:pt>
                <c:pt idx="1914">
                  <c:v>4281.6000000000004</c:v>
                </c:pt>
                <c:pt idx="1915">
                  <c:v>4254.6000000000004</c:v>
                </c:pt>
                <c:pt idx="1916">
                  <c:v>4362.6000000000004</c:v>
                </c:pt>
                <c:pt idx="1917">
                  <c:v>4254.8</c:v>
                </c:pt>
                <c:pt idx="1918">
                  <c:v>4522.4000000000005</c:v>
                </c:pt>
                <c:pt idx="1919">
                  <c:v>4158.6000000000004</c:v>
                </c:pt>
                <c:pt idx="1920">
                  <c:v>4245.6000000000004</c:v>
                </c:pt>
                <c:pt idx="1921">
                  <c:v>4455.6000000000004</c:v>
                </c:pt>
                <c:pt idx="1922">
                  <c:v>4174.4000000000005</c:v>
                </c:pt>
                <c:pt idx="1923">
                  <c:v>4305.8</c:v>
                </c:pt>
                <c:pt idx="1924">
                  <c:v>4340.2</c:v>
                </c:pt>
                <c:pt idx="1925">
                  <c:v>4243.2</c:v>
                </c:pt>
                <c:pt idx="1926">
                  <c:v>4281.2</c:v>
                </c:pt>
                <c:pt idx="1927">
                  <c:v>4341.4000000000005</c:v>
                </c:pt>
                <c:pt idx="1928">
                  <c:v>4348.2</c:v>
                </c:pt>
                <c:pt idx="1929">
                  <c:v>4332.6000000000004</c:v>
                </c:pt>
                <c:pt idx="1930">
                  <c:v>4516.8</c:v>
                </c:pt>
                <c:pt idx="1931">
                  <c:v>4444.2</c:v>
                </c:pt>
                <c:pt idx="1932">
                  <c:v>4286.6000000000004</c:v>
                </c:pt>
                <c:pt idx="1933">
                  <c:v>4128.6000000000004</c:v>
                </c:pt>
                <c:pt idx="1934">
                  <c:v>4348.2</c:v>
                </c:pt>
                <c:pt idx="1935">
                  <c:v>4419.8</c:v>
                </c:pt>
                <c:pt idx="1936">
                  <c:v>4152.6000000000004</c:v>
                </c:pt>
                <c:pt idx="1937">
                  <c:v>4200.8</c:v>
                </c:pt>
                <c:pt idx="1938">
                  <c:v>4280.8</c:v>
                </c:pt>
                <c:pt idx="1939">
                  <c:v>4374.6000000000004</c:v>
                </c:pt>
                <c:pt idx="1940">
                  <c:v>4125.8</c:v>
                </c:pt>
                <c:pt idx="1941">
                  <c:v>4403.6000000000004</c:v>
                </c:pt>
                <c:pt idx="1942">
                  <c:v>4308.2</c:v>
                </c:pt>
                <c:pt idx="1943">
                  <c:v>4173.2</c:v>
                </c:pt>
                <c:pt idx="1944">
                  <c:v>4280.4000000000005</c:v>
                </c:pt>
                <c:pt idx="1945">
                  <c:v>4304.2</c:v>
                </c:pt>
                <c:pt idx="1946">
                  <c:v>4244.8</c:v>
                </c:pt>
                <c:pt idx="1947">
                  <c:v>4121.2</c:v>
                </c:pt>
                <c:pt idx="1948">
                  <c:v>4209.6000000000004</c:v>
                </c:pt>
                <c:pt idx="1949">
                  <c:v>4408.8</c:v>
                </c:pt>
                <c:pt idx="1950">
                  <c:v>4226.4000000000005</c:v>
                </c:pt>
                <c:pt idx="1951">
                  <c:v>4130.8</c:v>
                </c:pt>
                <c:pt idx="1952">
                  <c:v>4276</c:v>
                </c:pt>
                <c:pt idx="1953">
                  <c:v>4197.2</c:v>
                </c:pt>
                <c:pt idx="1954">
                  <c:v>4390.8</c:v>
                </c:pt>
                <c:pt idx="1955">
                  <c:v>4283.8</c:v>
                </c:pt>
                <c:pt idx="1956">
                  <c:v>4316.8</c:v>
                </c:pt>
                <c:pt idx="1957">
                  <c:v>4224.2</c:v>
                </c:pt>
                <c:pt idx="1958">
                  <c:v>4300.4000000000005</c:v>
                </c:pt>
                <c:pt idx="1959">
                  <c:v>4308.6000000000004</c:v>
                </c:pt>
                <c:pt idx="1960">
                  <c:v>4239.6000000000004</c:v>
                </c:pt>
                <c:pt idx="1961">
                  <c:v>4236.6000000000004</c:v>
                </c:pt>
                <c:pt idx="1962">
                  <c:v>4182</c:v>
                </c:pt>
                <c:pt idx="1963">
                  <c:v>4242.2</c:v>
                </c:pt>
                <c:pt idx="1964">
                  <c:v>4264.2</c:v>
                </c:pt>
                <c:pt idx="1965">
                  <c:v>4241.6000000000004</c:v>
                </c:pt>
                <c:pt idx="1966">
                  <c:v>4373</c:v>
                </c:pt>
                <c:pt idx="1967">
                  <c:v>4286.8</c:v>
                </c:pt>
                <c:pt idx="1968">
                  <c:v>4069.2</c:v>
                </c:pt>
                <c:pt idx="1969">
                  <c:v>4435.8</c:v>
                </c:pt>
                <c:pt idx="1970">
                  <c:v>4402</c:v>
                </c:pt>
                <c:pt idx="1971">
                  <c:v>4309.2</c:v>
                </c:pt>
                <c:pt idx="1972">
                  <c:v>4531.8</c:v>
                </c:pt>
                <c:pt idx="1973">
                  <c:v>4214.6000000000004</c:v>
                </c:pt>
                <c:pt idx="1974">
                  <c:v>4085.8</c:v>
                </c:pt>
                <c:pt idx="1975">
                  <c:v>4374.6000000000004</c:v>
                </c:pt>
                <c:pt idx="1976">
                  <c:v>4121.8</c:v>
                </c:pt>
                <c:pt idx="1977">
                  <c:v>4362.2</c:v>
                </c:pt>
                <c:pt idx="1978">
                  <c:v>4304.2</c:v>
                </c:pt>
                <c:pt idx="1979">
                  <c:v>4361.8</c:v>
                </c:pt>
                <c:pt idx="1980">
                  <c:v>4143</c:v>
                </c:pt>
                <c:pt idx="1981">
                  <c:v>4069.8</c:v>
                </c:pt>
                <c:pt idx="1982">
                  <c:v>4295.4000000000005</c:v>
                </c:pt>
                <c:pt idx="1983">
                  <c:v>4382</c:v>
                </c:pt>
                <c:pt idx="1984">
                  <c:v>4328.6000000000004</c:v>
                </c:pt>
                <c:pt idx="1985">
                  <c:v>4233.8</c:v>
                </c:pt>
                <c:pt idx="1986">
                  <c:v>4182</c:v>
                </c:pt>
                <c:pt idx="1987">
                  <c:v>4315.2</c:v>
                </c:pt>
                <c:pt idx="1988">
                  <c:v>4291.4000000000005</c:v>
                </c:pt>
                <c:pt idx="1989">
                  <c:v>4288.2</c:v>
                </c:pt>
                <c:pt idx="1990">
                  <c:v>4250.8</c:v>
                </c:pt>
                <c:pt idx="1991">
                  <c:v>4737.6000000000004</c:v>
                </c:pt>
                <c:pt idx="1992">
                  <c:v>4213.4000000000005</c:v>
                </c:pt>
                <c:pt idx="1993">
                  <c:v>4137</c:v>
                </c:pt>
                <c:pt idx="1994">
                  <c:v>4426.8</c:v>
                </c:pt>
                <c:pt idx="1995">
                  <c:v>4163.6000000000004</c:v>
                </c:pt>
                <c:pt idx="1996">
                  <c:v>4367</c:v>
                </c:pt>
                <c:pt idx="1997">
                  <c:v>4237.4000000000005</c:v>
                </c:pt>
                <c:pt idx="1998">
                  <c:v>4396.6000000000004</c:v>
                </c:pt>
                <c:pt idx="1999">
                  <c:v>4204.6000000000004</c:v>
                </c:pt>
                <c:pt idx="2000">
                  <c:v>4207.8</c:v>
                </c:pt>
                <c:pt idx="2001">
                  <c:v>4321.2</c:v>
                </c:pt>
                <c:pt idx="2002">
                  <c:v>4282.4000000000005</c:v>
                </c:pt>
                <c:pt idx="2003">
                  <c:v>4427.2</c:v>
                </c:pt>
                <c:pt idx="2004">
                  <c:v>4168.4000000000005</c:v>
                </c:pt>
                <c:pt idx="2005">
                  <c:v>4340.8</c:v>
                </c:pt>
                <c:pt idx="2006">
                  <c:v>4432.4000000000005</c:v>
                </c:pt>
                <c:pt idx="2007">
                  <c:v>4215.2</c:v>
                </c:pt>
                <c:pt idx="2008">
                  <c:v>4277.6000000000004</c:v>
                </c:pt>
                <c:pt idx="2009">
                  <c:v>4142.8</c:v>
                </c:pt>
                <c:pt idx="2010">
                  <c:v>4293</c:v>
                </c:pt>
                <c:pt idx="2011">
                  <c:v>4313.6000000000004</c:v>
                </c:pt>
                <c:pt idx="2012">
                  <c:v>4373.4000000000005</c:v>
                </c:pt>
                <c:pt idx="2013">
                  <c:v>4293</c:v>
                </c:pt>
                <c:pt idx="2014">
                  <c:v>4267</c:v>
                </c:pt>
                <c:pt idx="2015">
                  <c:v>4285</c:v>
                </c:pt>
                <c:pt idx="2016">
                  <c:v>4142.8</c:v>
                </c:pt>
                <c:pt idx="2017">
                  <c:v>4184.2</c:v>
                </c:pt>
                <c:pt idx="2018">
                  <c:v>4269.4000000000005</c:v>
                </c:pt>
                <c:pt idx="2019">
                  <c:v>4114.8</c:v>
                </c:pt>
                <c:pt idx="2020">
                  <c:v>4405.8</c:v>
                </c:pt>
                <c:pt idx="2021">
                  <c:v>4190.6000000000004</c:v>
                </c:pt>
                <c:pt idx="2022">
                  <c:v>4171.4000000000005</c:v>
                </c:pt>
                <c:pt idx="2023">
                  <c:v>4211.8</c:v>
                </c:pt>
                <c:pt idx="2024">
                  <c:v>4312.6000000000004</c:v>
                </c:pt>
                <c:pt idx="2025">
                  <c:v>4498.2</c:v>
                </c:pt>
                <c:pt idx="2026">
                  <c:v>4100.6000000000004</c:v>
                </c:pt>
                <c:pt idx="2027">
                  <c:v>4221.8</c:v>
                </c:pt>
                <c:pt idx="2028">
                  <c:v>4313.2</c:v>
                </c:pt>
                <c:pt idx="2029">
                  <c:v>4270.4000000000005</c:v>
                </c:pt>
                <c:pt idx="2030">
                  <c:v>4373.8</c:v>
                </c:pt>
                <c:pt idx="2031">
                  <c:v>4292.6000000000004</c:v>
                </c:pt>
                <c:pt idx="2032">
                  <c:v>4012.6</c:v>
                </c:pt>
                <c:pt idx="2033">
                  <c:v>4273.6000000000004</c:v>
                </c:pt>
                <c:pt idx="2034">
                  <c:v>4222</c:v>
                </c:pt>
                <c:pt idx="2035">
                  <c:v>4249.6000000000004</c:v>
                </c:pt>
                <c:pt idx="2036">
                  <c:v>4302.2</c:v>
                </c:pt>
                <c:pt idx="2037">
                  <c:v>4021.2</c:v>
                </c:pt>
                <c:pt idx="2038">
                  <c:v>4227</c:v>
                </c:pt>
                <c:pt idx="2039">
                  <c:v>4148.2</c:v>
                </c:pt>
                <c:pt idx="2040">
                  <c:v>4136.8</c:v>
                </c:pt>
                <c:pt idx="2041">
                  <c:v>4281.4000000000005</c:v>
                </c:pt>
                <c:pt idx="2042">
                  <c:v>4099.4000000000005</c:v>
                </c:pt>
                <c:pt idx="2043">
                  <c:v>4073</c:v>
                </c:pt>
                <c:pt idx="2044">
                  <c:v>4184.6000000000004</c:v>
                </c:pt>
                <c:pt idx="2045">
                  <c:v>4160</c:v>
                </c:pt>
                <c:pt idx="2046">
                  <c:v>4270</c:v>
                </c:pt>
                <c:pt idx="2047">
                  <c:v>3969</c:v>
                </c:pt>
                <c:pt idx="2048">
                  <c:v>3969</c:v>
                </c:pt>
                <c:pt idx="2049">
                  <c:v>3969</c:v>
                </c:pt>
                <c:pt idx="2050">
                  <c:v>3969</c:v>
                </c:pt>
                <c:pt idx="2051">
                  <c:v>3969</c:v>
                </c:pt>
                <c:pt idx="2052">
                  <c:v>3969</c:v>
                </c:pt>
                <c:pt idx="2053">
                  <c:v>3969</c:v>
                </c:pt>
                <c:pt idx="2054">
                  <c:v>3969</c:v>
                </c:pt>
                <c:pt idx="2055">
                  <c:v>3969</c:v>
                </c:pt>
                <c:pt idx="2056">
                  <c:v>3969</c:v>
                </c:pt>
                <c:pt idx="2057">
                  <c:v>3969</c:v>
                </c:pt>
                <c:pt idx="2058">
                  <c:v>3969</c:v>
                </c:pt>
                <c:pt idx="2059">
                  <c:v>3969</c:v>
                </c:pt>
                <c:pt idx="2060">
                  <c:v>3969</c:v>
                </c:pt>
                <c:pt idx="2061">
                  <c:v>3969</c:v>
                </c:pt>
                <c:pt idx="2062">
                  <c:v>3969</c:v>
                </c:pt>
                <c:pt idx="2063">
                  <c:v>3969</c:v>
                </c:pt>
                <c:pt idx="2064">
                  <c:v>3969</c:v>
                </c:pt>
                <c:pt idx="2065">
                  <c:v>3969</c:v>
                </c:pt>
                <c:pt idx="2066">
                  <c:v>3969</c:v>
                </c:pt>
                <c:pt idx="2067">
                  <c:v>3969</c:v>
                </c:pt>
              </c:numCache>
            </c:numRef>
          </c:val>
        </c:ser>
        <c:ser>
          <c:idx val="0"/>
          <c:order val="1"/>
          <c:tx>
            <c:v>Спектр_2</c:v>
          </c:tx>
          <c:spPr>
            <a:ln w="12700">
              <a:solidFill>
                <a:srgbClr val="00B050"/>
              </a:solidFill>
              <a:prstDash val="sysDash"/>
            </a:ln>
          </c:spPr>
          <c:marker>
            <c:symbol val="none"/>
          </c:marker>
          <c:cat>
            <c:numRef>
              <c:f>'ОС_ГО_ФЛ (наностр)\[Спектры_одного_образца.xlsx]Спектры_одного_образца'!$A$3:$A$2070</c:f>
              <c:numCache>
                <c:formatCode>General</c:formatCode>
                <c:ptCount val="2068"/>
                <c:pt idx="0">
                  <c:v>199.42000000000004</c:v>
                </c:pt>
                <c:pt idx="1">
                  <c:v>199.9</c:v>
                </c:pt>
                <c:pt idx="2">
                  <c:v>200.37</c:v>
                </c:pt>
                <c:pt idx="3">
                  <c:v>200.85000000000022</c:v>
                </c:pt>
                <c:pt idx="4">
                  <c:v>201.33</c:v>
                </c:pt>
                <c:pt idx="5">
                  <c:v>201.8</c:v>
                </c:pt>
                <c:pt idx="6">
                  <c:v>202.28</c:v>
                </c:pt>
                <c:pt idx="7">
                  <c:v>202.76</c:v>
                </c:pt>
                <c:pt idx="8">
                  <c:v>203.23</c:v>
                </c:pt>
                <c:pt idx="9">
                  <c:v>203.70999999999998</c:v>
                </c:pt>
                <c:pt idx="10">
                  <c:v>204.19</c:v>
                </c:pt>
                <c:pt idx="11">
                  <c:v>204.66</c:v>
                </c:pt>
                <c:pt idx="12">
                  <c:v>205.14</c:v>
                </c:pt>
                <c:pt idx="13">
                  <c:v>205.62</c:v>
                </c:pt>
                <c:pt idx="14">
                  <c:v>206.09</c:v>
                </c:pt>
                <c:pt idx="15">
                  <c:v>206.57</c:v>
                </c:pt>
                <c:pt idx="16">
                  <c:v>207.05</c:v>
                </c:pt>
                <c:pt idx="17">
                  <c:v>207.52</c:v>
                </c:pt>
                <c:pt idx="18">
                  <c:v>208</c:v>
                </c:pt>
                <c:pt idx="19">
                  <c:v>208.48000000000022</c:v>
                </c:pt>
                <c:pt idx="20">
                  <c:v>208.95000000000007</c:v>
                </c:pt>
                <c:pt idx="21">
                  <c:v>209.43</c:v>
                </c:pt>
                <c:pt idx="22">
                  <c:v>209.91</c:v>
                </c:pt>
                <c:pt idx="23">
                  <c:v>210.38000000000022</c:v>
                </c:pt>
                <c:pt idx="24">
                  <c:v>210.86</c:v>
                </c:pt>
                <c:pt idx="25">
                  <c:v>211.34</c:v>
                </c:pt>
                <c:pt idx="26">
                  <c:v>211.81</c:v>
                </c:pt>
                <c:pt idx="27">
                  <c:v>212.29</c:v>
                </c:pt>
                <c:pt idx="28">
                  <c:v>212.76</c:v>
                </c:pt>
                <c:pt idx="29">
                  <c:v>213.23999999999998</c:v>
                </c:pt>
                <c:pt idx="30">
                  <c:v>213.72</c:v>
                </c:pt>
                <c:pt idx="31">
                  <c:v>214.19</c:v>
                </c:pt>
                <c:pt idx="32">
                  <c:v>214.67</c:v>
                </c:pt>
                <c:pt idx="33">
                  <c:v>215.14</c:v>
                </c:pt>
                <c:pt idx="34">
                  <c:v>215.62</c:v>
                </c:pt>
                <c:pt idx="35">
                  <c:v>216.1</c:v>
                </c:pt>
                <c:pt idx="36">
                  <c:v>216.57</c:v>
                </c:pt>
                <c:pt idx="37">
                  <c:v>217.05</c:v>
                </c:pt>
                <c:pt idx="38">
                  <c:v>217.53</c:v>
                </c:pt>
                <c:pt idx="39">
                  <c:v>218</c:v>
                </c:pt>
                <c:pt idx="40">
                  <c:v>218.48000000000022</c:v>
                </c:pt>
                <c:pt idx="41">
                  <c:v>218.95000000000007</c:v>
                </c:pt>
                <c:pt idx="42">
                  <c:v>219.43</c:v>
                </c:pt>
                <c:pt idx="43">
                  <c:v>219.9</c:v>
                </c:pt>
                <c:pt idx="44">
                  <c:v>220.38000000000022</c:v>
                </c:pt>
                <c:pt idx="45">
                  <c:v>220.86</c:v>
                </c:pt>
                <c:pt idx="46">
                  <c:v>221.33</c:v>
                </c:pt>
                <c:pt idx="47">
                  <c:v>221.81</c:v>
                </c:pt>
                <c:pt idx="48">
                  <c:v>222.28</c:v>
                </c:pt>
                <c:pt idx="49">
                  <c:v>222.76</c:v>
                </c:pt>
                <c:pt idx="50">
                  <c:v>223.23</c:v>
                </c:pt>
                <c:pt idx="51">
                  <c:v>223.70999999999998</c:v>
                </c:pt>
                <c:pt idx="52">
                  <c:v>224.19</c:v>
                </c:pt>
                <c:pt idx="53">
                  <c:v>224.66</c:v>
                </c:pt>
                <c:pt idx="54">
                  <c:v>225.14</c:v>
                </c:pt>
                <c:pt idx="55">
                  <c:v>225.60999999999999</c:v>
                </c:pt>
                <c:pt idx="56">
                  <c:v>226.09</c:v>
                </c:pt>
                <c:pt idx="57">
                  <c:v>226.56</c:v>
                </c:pt>
                <c:pt idx="58">
                  <c:v>227.04</c:v>
                </c:pt>
                <c:pt idx="59">
                  <c:v>227.51</c:v>
                </c:pt>
                <c:pt idx="60">
                  <c:v>227.99</c:v>
                </c:pt>
                <c:pt idx="61">
                  <c:v>228.46</c:v>
                </c:pt>
                <c:pt idx="62">
                  <c:v>228.94</c:v>
                </c:pt>
                <c:pt idx="63">
                  <c:v>229.42000000000004</c:v>
                </c:pt>
                <c:pt idx="64">
                  <c:v>229.89000000000001</c:v>
                </c:pt>
                <c:pt idx="65">
                  <c:v>230.37</c:v>
                </c:pt>
                <c:pt idx="66">
                  <c:v>230.84</c:v>
                </c:pt>
                <c:pt idx="67">
                  <c:v>231.32000000000022</c:v>
                </c:pt>
                <c:pt idx="68">
                  <c:v>231.79</c:v>
                </c:pt>
                <c:pt idx="69">
                  <c:v>232.26999999999998</c:v>
                </c:pt>
                <c:pt idx="70">
                  <c:v>232.73999999999998</c:v>
                </c:pt>
                <c:pt idx="71">
                  <c:v>233.22</c:v>
                </c:pt>
                <c:pt idx="72">
                  <c:v>233.69</c:v>
                </c:pt>
                <c:pt idx="73">
                  <c:v>234.17</c:v>
                </c:pt>
                <c:pt idx="74">
                  <c:v>234.64</c:v>
                </c:pt>
                <c:pt idx="75">
                  <c:v>235.12</c:v>
                </c:pt>
                <c:pt idx="76">
                  <c:v>235.59</c:v>
                </c:pt>
                <c:pt idx="77">
                  <c:v>236.07</c:v>
                </c:pt>
                <c:pt idx="78">
                  <c:v>236.54</c:v>
                </c:pt>
                <c:pt idx="79">
                  <c:v>237.02</c:v>
                </c:pt>
                <c:pt idx="80">
                  <c:v>237.49</c:v>
                </c:pt>
                <c:pt idx="81">
                  <c:v>237.97</c:v>
                </c:pt>
                <c:pt idx="82">
                  <c:v>238.44</c:v>
                </c:pt>
                <c:pt idx="83">
                  <c:v>238.92000000000004</c:v>
                </c:pt>
                <c:pt idx="84">
                  <c:v>239.39000000000001</c:v>
                </c:pt>
                <c:pt idx="85">
                  <c:v>239.86</c:v>
                </c:pt>
                <c:pt idx="86">
                  <c:v>240.34</c:v>
                </c:pt>
                <c:pt idx="87">
                  <c:v>240.81</c:v>
                </c:pt>
                <c:pt idx="88">
                  <c:v>241.29</c:v>
                </c:pt>
                <c:pt idx="89">
                  <c:v>241.76</c:v>
                </c:pt>
                <c:pt idx="90">
                  <c:v>242.23999999999998</c:v>
                </c:pt>
                <c:pt idx="91">
                  <c:v>242.70999999999998</c:v>
                </c:pt>
                <c:pt idx="92">
                  <c:v>243.19</c:v>
                </c:pt>
                <c:pt idx="93">
                  <c:v>243.66</c:v>
                </c:pt>
                <c:pt idx="94">
                  <c:v>244.14</c:v>
                </c:pt>
                <c:pt idx="95">
                  <c:v>244.60999999999999</c:v>
                </c:pt>
                <c:pt idx="96">
                  <c:v>245.08</c:v>
                </c:pt>
                <c:pt idx="97">
                  <c:v>245.56</c:v>
                </c:pt>
                <c:pt idx="98">
                  <c:v>246.03</c:v>
                </c:pt>
                <c:pt idx="99">
                  <c:v>246.51</c:v>
                </c:pt>
                <c:pt idx="100">
                  <c:v>246.98000000000022</c:v>
                </c:pt>
                <c:pt idx="101">
                  <c:v>247.46</c:v>
                </c:pt>
                <c:pt idx="102">
                  <c:v>247.93</c:v>
                </c:pt>
                <c:pt idx="103">
                  <c:v>248.4</c:v>
                </c:pt>
                <c:pt idx="104">
                  <c:v>248.88000000000022</c:v>
                </c:pt>
                <c:pt idx="105">
                  <c:v>249.35000000000022</c:v>
                </c:pt>
                <c:pt idx="106">
                  <c:v>249.83</c:v>
                </c:pt>
                <c:pt idx="107">
                  <c:v>250.3</c:v>
                </c:pt>
                <c:pt idx="108">
                  <c:v>250.78</c:v>
                </c:pt>
                <c:pt idx="109">
                  <c:v>251.25</c:v>
                </c:pt>
                <c:pt idx="110">
                  <c:v>251.72</c:v>
                </c:pt>
                <c:pt idx="111">
                  <c:v>252.2</c:v>
                </c:pt>
                <c:pt idx="112">
                  <c:v>252.67</c:v>
                </c:pt>
                <c:pt idx="113">
                  <c:v>253.14</c:v>
                </c:pt>
                <c:pt idx="114">
                  <c:v>253.62</c:v>
                </c:pt>
                <c:pt idx="115">
                  <c:v>254.09</c:v>
                </c:pt>
                <c:pt idx="116">
                  <c:v>254.57</c:v>
                </c:pt>
                <c:pt idx="117">
                  <c:v>255.04</c:v>
                </c:pt>
                <c:pt idx="118">
                  <c:v>255.51</c:v>
                </c:pt>
                <c:pt idx="119">
                  <c:v>255.99</c:v>
                </c:pt>
                <c:pt idx="120">
                  <c:v>256.45999999999964</c:v>
                </c:pt>
                <c:pt idx="121">
                  <c:v>256.94</c:v>
                </c:pt>
                <c:pt idx="122">
                  <c:v>257.41000000000003</c:v>
                </c:pt>
                <c:pt idx="123">
                  <c:v>257.88</c:v>
                </c:pt>
                <c:pt idx="124">
                  <c:v>258.36</c:v>
                </c:pt>
                <c:pt idx="125">
                  <c:v>258.83</c:v>
                </c:pt>
                <c:pt idx="126">
                  <c:v>259.3</c:v>
                </c:pt>
                <c:pt idx="127">
                  <c:v>259.77999999999969</c:v>
                </c:pt>
                <c:pt idx="128">
                  <c:v>260.25</c:v>
                </c:pt>
                <c:pt idx="129">
                  <c:v>260.72000000000003</c:v>
                </c:pt>
                <c:pt idx="130">
                  <c:v>261.2</c:v>
                </c:pt>
                <c:pt idx="131">
                  <c:v>261.67</c:v>
                </c:pt>
                <c:pt idx="132">
                  <c:v>262.14000000000038</c:v>
                </c:pt>
                <c:pt idx="133">
                  <c:v>262.62</c:v>
                </c:pt>
                <c:pt idx="134">
                  <c:v>263.08999999999969</c:v>
                </c:pt>
                <c:pt idx="135">
                  <c:v>263.56</c:v>
                </c:pt>
                <c:pt idx="136">
                  <c:v>264.04000000000002</c:v>
                </c:pt>
                <c:pt idx="137">
                  <c:v>264.51</c:v>
                </c:pt>
                <c:pt idx="138">
                  <c:v>264.97999999999956</c:v>
                </c:pt>
                <c:pt idx="139">
                  <c:v>265.45999999999964</c:v>
                </c:pt>
                <c:pt idx="140">
                  <c:v>265.9299999999995</c:v>
                </c:pt>
                <c:pt idx="141">
                  <c:v>266.39999999999969</c:v>
                </c:pt>
                <c:pt idx="142">
                  <c:v>266.88</c:v>
                </c:pt>
                <c:pt idx="143">
                  <c:v>267.35000000000002</c:v>
                </c:pt>
                <c:pt idx="144">
                  <c:v>267.82</c:v>
                </c:pt>
                <c:pt idx="145">
                  <c:v>268.3</c:v>
                </c:pt>
                <c:pt idx="146">
                  <c:v>268.77</c:v>
                </c:pt>
                <c:pt idx="147">
                  <c:v>269.24</c:v>
                </c:pt>
                <c:pt idx="148">
                  <c:v>269.70999999999964</c:v>
                </c:pt>
                <c:pt idx="149">
                  <c:v>270.19</c:v>
                </c:pt>
                <c:pt idx="150">
                  <c:v>270.66000000000008</c:v>
                </c:pt>
                <c:pt idx="151">
                  <c:v>271.13</c:v>
                </c:pt>
                <c:pt idx="152">
                  <c:v>271.61</c:v>
                </c:pt>
                <c:pt idx="153">
                  <c:v>272.08</c:v>
                </c:pt>
                <c:pt idx="154">
                  <c:v>272.55</c:v>
                </c:pt>
                <c:pt idx="155">
                  <c:v>273.02</c:v>
                </c:pt>
                <c:pt idx="156">
                  <c:v>273.5</c:v>
                </c:pt>
                <c:pt idx="157">
                  <c:v>273.97000000000003</c:v>
                </c:pt>
                <c:pt idx="158">
                  <c:v>274.44</c:v>
                </c:pt>
                <c:pt idx="159">
                  <c:v>274.91999999999956</c:v>
                </c:pt>
                <c:pt idx="160">
                  <c:v>275.39</c:v>
                </c:pt>
                <c:pt idx="161">
                  <c:v>275.86</c:v>
                </c:pt>
                <c:pt idx="162">
                  <c:v>276.33</c:v>
                </c:pt>
                <c:pt idx="163">
                  <c:v>276.81</c:v>
                </c:pt>
                <c:pt idx="164">
                  <c:v>277.27999999999969</c:v>
                </c:pt>
                <c:pt idx="165">
                  <c:v>277.75</c:v>
                </c:pt>
                <c:pt idx="166">
                  <c:v>278.22000000000003</c:v>
                </c:pt>
                <c:pt idx="167">
                  <c:v>278.7</c:v>
                </c:pt>
                <c:pt idx="168">
                  <c:v>279.17</c:v>
                </c:pt>
                <c:pt idx="169">
                  <c:v>279.64000000000038</c:v>
                </c:pt>
                <c:pt idx="170">
                  <c:v>280.11</c:v>
                </c:pt>
                <c:pt idx="171">
                  <c:v>280.58</c:v>
                </c:pt>
                <c:pt idx="172">
                  <c:v>281.06</c:v>
                </c:pt>
                <c:pt idx="173">
                  <c:v>281.52999999999969</c:v>
                </c:pt>
                <c:pt idx="174">
                  <c:v>282</c:v>
                </c:pt>
                <c:pt idx="175">
                  <c:v>282.47000000000003</c:v>
                </c:pt>
                <c:pt idx="176">
                  <c:v>282.95</c:v>
                </c:pt>
                <c:pt idx="177">
                  <c:v>283.41999999999956</c:v>
                </c:pt>
                <c:pt idx="178">
                  <c:v>283.89</c:v>
                </c:pt>
                <c:pt idx="179">
                  <c:v>284.36</c:v>
                </c:pt>
                <c:pt idx="180">
                  <c:v>284.83</c:v>
                </c:pt>
                <c:pt idx="181">
                  <c:v>285.31</c:v>
                </c:pt>
                <c:pt idx="182">
                  <c:v>285.77999999999969</c:v>
                </c:pt>
                <c:pt idx="183">
                  <c:v>286.25</c:v>
                </c:pt>
                <c:pt idx="184">
                  <c:v>286.72000000000003</c:v>
                </c:pt>
                <c:pt idx="185">
                  <c:v>287.19</c:v>
                </c:pt>
                <c:pt idx="186">
                  <c:v>287.67</c:v>
                </c:pt>
                <c:pt idx="187">
                  <c:v>288.14000000000038</c:v>
                </c:pt>
                <c:pt idx="188">
                  <c:v>288.61</c:v>
                </c:pt>
                <c:pt idx="189">
                  <c:v>289.08</c:v>
                </c:pt>
                <c:pt idx="190">
                  <c:v>289.55</c:v>
                </c:pt>
                <c:pt idx="191">
                  <c:v>290.02999999999969</c:v>
                </c:pt>
                <c:pt idx="192">
                  <c:v>290.5</c:v>
                </c:pt>
                <c:pt idx="193">
                  <c:v>290.97000000000003</c:v>
                </c:pt>
                <c:pt idx="194">
                  <c:v>291.44</c:v>
                </c:pt>
                <c:pt idx="195">
                  <c:v>291.91000000000003</c:v>
                </c:pt>
                <c:pt idx="196">
                  <c:v>292.38</c:v>
                </c:pt>
                <c:pt idx="197">
                  <c:v>292.86</c:v>
                </c:pt>
                <c:pt idx="198">
                  <c:v>293.33</c:v>
                </c:pt>
                <c:pt idx="199">
                  <c:v>293.8</c:v>
                </c:pt>
                <c:pt idx="200">
                  <c:v>294.27</c:v>
                </c:pt>
                <c:pt idx="201">
                  <c:v>294.74</c:v>
                </c:pt>
                <c:pt idx="202">
                  <c:v>295.20999999999964</c:v>
                </c:pt>
                <c:pt idx="203">
                  <c:v>295.68</c:v>
                </c:pt>
                <c:pt idx="204">
                  <c:v>296.16000000000008</c:v>
                </c:pt>
                <c:pt idx="205">
                  <c:v>296.63</c:v>
                </c:pt>
                <c:pt idx="206">
                  <c:v>297.10000000000002</c:v>
                </c:pt>
                <c:pt idx="207">
                  <c:v>297.57</c:v>
                </c:pt>
                <c:pt idx="208">
                  <c:v>298.04000000000002</c:v>
                </c:pt>
                <c:pt idx="209">
                  <c:v>298.51</c:v>
                </c:pt>
                <c:pt idx="210">
                  <c:v>298.97999999999956</c:v>
                </c:pt>
                <c:pt idx="211">
                  <c:v>299.45</c:v>
                </c:pt>
                <c:pt idx="212">
                  <c:v>299.9299999999995</c:v>
                </c:pt>
                <c:pt idx="213">
                  <c:v>300.39999999999969</c:v>
                </c:pt>
                <c:pt idx="214">
                  <c:v>300.87</c:v>
                </c:pt>
                <c:pt idx="215">
                  <c:v>301.33999999999969</c:v>
                </c:pt>
                <c:pt idx="216">
                  <c:v>301.81</c:v>
                </c:pt>
                <c:pt idx="217">
                  <c:v>302.27999999999969</c:v>
                </c:pt>
                <c:pt idx="218">
                  <c:v>302.75</c:v>
                </c:pt>
                <c:pt idx="219">
                  <c:v>303.22000000000003</c:v>
                </c:pt>
                <c:pt idx="220">
                  <c:v>303.69</c:v>
                </c:pt>
                <c:pt idx="221">
                  <c:v>304.17</c:v>
                </c:pt>
                <c:pt idx="222">
                  <c:v>304.64000000000038</c:v>
                </c:pt>
                <c:pt idx="223">
                  <c:v>305.11</c:v>
                </c:pt>
                <c:pt idx="224">
                  <c:v>305.58</c:v>
                </c:pt>
                <c:pt idx="225">
                  <c:v>306.05</c:v>
                </c:pt>
                <c:pt idx="226">
                  <c:v>306.52</c:v>
                </c:pt>
                <c:pt idx="227">
                  <c:v>306.9899999999995</c:v>
                </c:pt>
                <c:pt idx="228">
                  <c:v>307.45999999999964</c:v>
                </c:pt>
                <c:pt idx="229">
                  <c:v>307.9299999999995</c:v>
                </c:pt>
                <c:pt idx="230">
                  <c:v>308.39999999999969</c:v>
                </c:pt>
                <c:pt idx="231">
                  <c:v>308.87</c:v>
                </c:pt>
                <c:pt idx="232">
                  <c:v>309.33999999999969</c:v>
                </c:pt>
                <c:pt idx="233">
                  <c:v>309.81</c:v>
                </c:pt>
                <c:pt idx="234">
                  <c:v>310.28999999999957</c:v>
                </c:pt>
                <c:pt idx="235">
                  <c:v>310.76</c:v>
                </c:pt>
                <c:pt idx="236">
                  <c:v>311.22999999999956</c:v>
                </c:pt>
                <c:pt idx="237">
                  <c:v>311.7</c:v>
                </c:pt>
                <c:pt idx="238">
                  <c:v>312.17</c:v>
                </c:pt>
                <c:pt idx="239">
                  <c:v>312.64000000000038</c:v>
                </c:pt>
                <c:pt idx="240">
                  <c:v>313.11</c:v>
                </c:pt>
                <c:pt idx="241">
                  <c:v>313.58</c:v>
                </c:pt>
                <c:pt idx="242">
                  <c:v>314.05</c:v>
                </c:pt>
                <c:pt idx="243">
                  <c:v>314.52</c:v>
                </c:pt>
                <c:pt idx="244">
                  <c:v>314.9899999999995</c:v>
                </c:pt>
                <c:pt idx="245">
                  <c:v>315.45999999999964</c:v>
                </c:pt>
                <c:pt idx="246">
                  <c:v>315.9299999999995</c:v>
                </c:pt>
                <c:pt idx="247">
                  <c:v>316.39999999999969</c:v>
                </c:pt>
                <c:pt idx="248">
                  <c:v>316.87</c:v>
                </c:pt>
                <c:pt idx="249">
                  <c:v>317.33999999999969</c:v>
                </c:pt>
                <c:pt idx="250">
                  <c:v>317.81</c:v>
                </c:pt>
                <c:pt idx="251">
                  <c:v>318.27999999999969</c:v>
                </c:pt>
                <c:pt idx="252">
                  <c:v>318.75</c:v>
                </c:pt>
                <c:pt idx="253">
                  <c:v>319.22000000000003</c:v>
                </c:pt>
                <c:pt idx="254">
                  <c:v>319.69</c:v>
                </c:pt>
                <c:pt idx="255">
                  <c:v>320.16000000000008</c:v>
                </c:pt>
                <c:pt idx="256">
                  <c:v>320.63</c:v>
                </c:pt>
                <c:pt idx="257">
                  <c:v>321.10000000000002</c:v>
                </c:pt>
                <c:pt idx="258">
                  <c:v>321.57</c:v>
                </c:pt>
                <c:pt idx="259">
                  <c:v>322.04000000000002</c:v>
                </c:pt>
                <c:pt idx="260">
                  <c:v>322.51</c:v>
                </c:pt>
                <c:pt idx="261">
                  <c:v>322.97999999999956</c:v>
                </c:pt>
                <c:pt idx="262">
                  <c:v>323.45</c:v>
                </c:pt>
                <c:pt idx="263">
                  <c:v>323.91999999999956</c:v>
                </c:pt>
                <c:pt idx="264">
                  <c:v>324.39</c:v>
                </c:pt>
                <c:pt idx="265">
                  <c:v>324.86</c:v>
                </c:pt>
                <c:pt idx="266">
                  <c:v>325.33</c:v>
                </c:pt>
                <c:pt idx="267">
                  <c:v>325.8</c:v>
                </c:pt>
                <c:pt idx="268">
                  <c:v>326.27</c:v>
                </c:pt>
                <c:pt idx="269">
                  <c:v>326.74</c:v>
                </c:pt>
                <c:pt idx="270">
                  <c:v>327.20999999999964</c:v>
                </c:pt>
                <c:pt idx="271">
                  <c:v>327.68</c:v>
                </c:pt>
                <c:pt idx="272">
                  <c:v>328.15000000000032</c:v>
                </c:pt>
                <c:pt idx="273">
                  <c:v>328.62</c:v>
                </c:pt>
                <c:pt idx="274">
                  <c:v>329.09</c:v>
                </c:pt>
                <c:pt idx="275">
                  <c:v>329.55</c:v>
                </c:pt>
                <c:pt idx="276">
                  <c:v>330.02</c:v>
                </c:pt>
                <c:pt idx="277">
                  <c:v>330.4899999999995</c:v>
                </c:pt>
                <c:pt idx="278">
                  <c:v>330.96</c:v>
                </c:pt>
                <c:pt idx="279">
                  <c:v>331.4299999999995</c:v>
                </c:pt>
                <c:pt idx="280">
                  <c:v>331.9</c:v>
                </c:pt>
                <c:pt idx="281">
                  <c:v>332.37</c:v>
                </c:pt>
                <c:pt idx="282">
                  <c:v>332.84000000000032</c:v>
                </c:pt>
                <c:pt idx="283">
                  <c:v>333.31</c:v>
                </c:pt>
                <c:pt idx="284">
                  <c:v>333.78</c:v>
                </c:pt>
                <c:pt idx="285">
                  <c:v>334.25</c:v>
                </c:pt>
                <c:pt idx="286">
                  <c:v>334.71999999999969</c:v>
                </c:pt>
                <c:pt idx="287">
                  <c:v>335.19</c:v>
                </c:pt>
                <c:pt idx="288">
                  <c:v>335.65000000000032</c:v>
                </c:pt>
                <c:pt idx="289">
                  <c:v>336.12</c:v>
                </c:pt>
                <c:pt idx="290">
                  <c:v>336.59</c:v>
                </c:pt>
                <c:pt idx="291">
                  <c:v>337.06</c:v>
                </c:pt>
                <c:pt idx="292">
                  <c:v>337.53</c:v>
                </c:pt>
                <c:pt idx="293">
                  <c:v>338</c:v>
                </c:pt>
                <c:pt idx="294">
                  <c:v>338.46999999999969</c:v>
                </c:pt>
                <c:pt idx="295">
                  <c:v>338.94</c:v>
                </c:pt>
                <c:pt idx="296">
                  <c:v>339.40999999999963</c:v>
                </c:pt>
                <c:pt idx="297">
                  <c:v>339.88</c:v>
                </c:pt>
                <c:pt idx="298">
                  <c:v>340.34000000000032</c:v>
                </c:pt>
                <c:pt idx="299">
                  <c:v>340.81</c:v>
                </c:pt>
                <c:pt idx="300">
                  <c:v>341.28</c:v>
                </c:pt>
                <c:pt idx="301">
                  <c:v>341.75</c:v>
                </c:pt>
                <c:pt idx="302">
                  <c:v>342.21999999999969</c:v>
                </c:pt>
                <c:pt idx="303">
                  <c:v>342.69</c:v>
                </c:pt>
                <c:pt idx="304">
                  <c:v>343.16</c:v>
                </c:pt>
                <c:pt idx="305">
                  <c:v>343.62</c:v>
                </c:pt>
                <c:pt idx="306">
                  <c:v>344.09</c:v>
                </c:pt>
                <c:pt idx="307">
                  <c:v>344.56</c:v>
                </c:pt>
                <c:pt idx="308">
                  <c:v>345.03</c:v>
                </c:pt>
                <c:pt idx="309">
                  <c:v>345.5</c:v>
                </c:pt>
                <c:pt idx="310">
                  <c:v>345.96999999999969</c:v>
                </c:pt>
                <c:pt idx="311">
                  <c:v>346.44</c:v>
                </c:pt>
                <c:pt idx="312">
                  <c:v>346.9</c:v>
                </c:pt>
                <c:pt idx="313">
                  <c:v>347.37</c:v>
                </c:pt>
                <c:pt idx="314">
                  <c:v>347.84000000000032</c:v>
                </c:pt>
                <c:pt idx="315">
                  <c:v>348.31</c:v>
                </c:pt>
                <c:pt idx="316">
                  <c:v>348.78</c:v>
                </c:pt>
                <c:pt idx="317">
                  <c:v>349.25</c:v>
                </c:pt>
                <c:pt idx="318">
                  <c:v>349.71</c:v>
                </c:pt>
                <c:pt idx="319">
                  <c:v>350.18</c:v>
                </c:pt>
                <c:pt idx="320">
                  <c:v>350.65000000000032</c:v>
                </c:pt>
                <c:pt idx="321">
                  <c:v>351.12</c:v>
                </c:pt>
                <c:pt idx="322">
                  <c:v>351.59</c:v>
                </c:pt>
                <c:pt idx="323">
                  <c:v>352.06</c:v>
                </c:pt>
                <c:pt idx="324">
                  <c:v>352.52</c:v>
                </c:pt>
                <c:pt idx="325">
                  <c:v>352.9899999999995</c:v>
                </c:pt>
                <c:pt idx="326">
                  <c:v>353.46</c:v>
                </c:pt>
                <c:pt idx="327">
                  <c:v>353.9299999999995</c:v>
                </c:pt>
                <c:pt idx="328">
                  <c:v>354.4</c:v>
                </c:pt>
                <c:pt idx="329">
                  <c:v>354.86</c:v>
                </c:pt>
                <c:pt idx="330">
                  <c:v>355.33</c:v>
                </c:pt>
                <c:pt idx="331">
                  <c:v>355.8</c:v>
                </c:pt>
                <c:pt idx="332">
                  <c:v>356.27</c:v>
                </c:pt>
                <c:pt idx="333">
                  <c:v>356.72999999999956</c:v>
                </c:pt>
                <c:pt idx="334">
                  <c:v>357.2</c:v>
                </c:pt>
                <c:pt idx="335">
                  <c:v>357.67</c:v>
                </c:pt>
                <c:pt idx="336">
                  <c:v>358.14000000000038</c:v>
                </c:pt>
                <c:pt idx="337">
                  <c:v>358.61</c:v>
                </c:pt>
                <c:pt idx="338">
                  <c:v>359.07</c:v>
                </c:pt>
                <c:pt idx="339">
                  <c:v>359.54</c:v>
                </c:pt>
                <c:pt idx="340">
                  <c:v>360.01</c:v>
                </c:pt>
                <c:pt idx="341">
                  <c:v>360.47999999999956</c:v>
                </c:pt>
                <c:pt idx="342">
                  <c:v>360.94</c:v>
                </c:pt>
                <c:pt idx="343">
                  <c:v>361.40999999999963</c:v>
                </c:pt>
                <c:pt idx="344">
                  <c:v>361.88</c:v>
                </c:pt>
                <c:pt idx="345">
                  <c:v>362.35</c:v>
                </c:pt>
                <c:pt idx="346">
                  <c:v>362.81</c:v>
                </c:pt>
                <c:pt idx="347">
                  <c:v>363.28</c:v>
                </c:pt>
                <c:pt idx="348">
                  <c:v>363.75</c:v>
                </c:pt>
                <c:pt idx="349">
                  <c:v>364.21999999999969</c:v>
                </c:pt>
                <c:pt idx="350">
                  <c:v>364.68</c:v>
                </c:pt>
                <c:pt idx="351">
                  <c:v>365.15000000000032</c:v>
                </c:pt>
                <c:pt idx="352">
                  <c:v>365.62</c:v>
                </c:pt>
                <c:pt idx="353">
                  <c:v>366.09</c:v>
                </c:pt>
                <c:pt idx="354">
                  <c:v>366.55</c:v>
                </c:pt>
                <c:pt idx="355">
                  <c:v>367.02</c:v>
                </c:pt>
                <c:pt idx="356">
                  <c:v>367.4899999999995</c:v>
                </c:pt>
                <c:pt idx="357">
                  <c:v>367.95</c:v>
                </c:pt>
                <c:pt idx="358">
                  <c:v>368.41999999999956</c:v>
                </c:pt>
                <c:pt idx="359">
                  <c:v>368.89</c:v>
                </c:pt>
                <c:pt idx="360">
                  <c:v>369.36</c:v>
                </c:pt>
                <c:pt idx="361">
                  <c:v>369.82</c:v>
                </c:pt>
                <c:pt idx="362">
                  <c:v>370.28999999999957</c:v>
                </c:pt>
                <c:pt idx="363">
                  <c:v>370.76</c:v>
                </c:pt>
                <c:pt idx="364">
                  <c:v>371.21999999999969</c:v>
                </c:pt>
                <c:pt idx="365">
                  <c:v>371.69</c:v>
                </c:pt>
                <c:pt idx="366">
                  <c:v>372.16</c:v>
                </c:pt>
                <c:pt idx="367">
                  <c:v>372.62</c:v>
                </c:pt>
                <c:pt idx="368">
                  <c:v>373.09</c:v>
                </c:pt>
                <c:pt idx="369">
                  <c:v>373.56</c:v>
                </c:pt>
                <c:pt idx="370">
                  <c:v>374.02</c:v>
                </c:pt>
                <c:pt idx="371">
                  <c:v>374.4899999999995</c:v>
                </c:pt>
                <c:pt idx="372">
                  <c:v>374.96</c:v>
                </c:pt>
                <c:pt idx="373">
                  <c:v>375.41999999999956</c:v>
                </c:pt>
                <c:pt idx="374">
                  <c:v>375.89</c:v>
                </c:pt>
                <c:pt idx="375">
                  <c:v>376.36</c:v>
                </c:pt>
                <c:pt idx="376">
                  <c:v>376.82</c:v>
                </c:pt>
                <c:pt idx="377">
                  <c:v>377.28999999999957</c:v>
                </c:pt>
                <c:pt idx="378">
                  <c:v>377.76</c:v>
                </c:pt>
                <c:pt idx="379">
                  <c:v>378.21999999999969</c:v>
                </c:pt>
                <c:pt idx="380">
                  <c:v>378.69</c:v>
                </c:pt>
                <c:pt idx="381">
                  <c:v>379.16</c:v>
                </c:pt>
                <c:pt idx="382">
                  <c:v>379.62</c:v>
                </c:pt>
                <c:pt idx="383">
                  <c:v>380.09</c:v>
                </c:pt>
                <c:pt idx="384">
                  <c:v>380.56</c:v>
                </c:pt>
                <c:pt idx="385">
                  <c:v>381.02</c:v>
                </c:pt>
                <c:pt idx="386">
                  <c:v>381.4899999999995</c:v>
                </c:pt>
                <c:pt idx="387">
                  <c:v>381.96</c:v>
                </c:pt>
                <c:pt idx="388">
                  <c:v>382.41999999999956</c:v>
                </c:pt>
                <c:pt idx="389">
                  <c:v>382.89</c:v>
                </c:pt>
                <c:pt idx="390">
                  <c:v>383.35</c:v>
                </c:pt>
                <c:pt idx="391">
                  <c:v>383.82</c:v>
                </c:pt>
                <c:pt idx="392">
                  <c:v>384.28999999999957</c:v>
                </c:pt>
                <c:pt idx="393">
                  <c:v>384.75</c:v>
                </c:pt>
                <c:pt idx="394">
                  <c:v>385.21999999999969</c:v>
                </c:pt>
                <c:pt idx="395">
                  <c:v>385.69</c:v>
                </c:pt>
                <c:pt idx="396">
                  <c:v>386.15000000000032</c:v>
                </c:pt>
                <c:pt idx="397">
                  <c:v>386.62</c:v>
                </c:pt>
                <c:pt idx="398">
                  <c:v>387.08</c:v>
                </c:pt>
                <c:pt idx="399">
                  <c:v>387.55</c:v>
                </c:pt>
                <c:pt idx="400">
                  <c:v>388.02</c:v>
                </c:pt>
                <c:pt idx="401">
                  <c:v>388.47999999999956</c:v>
                </c:pt>
                <c:pt idx="402">
                  <c:v>388.95</c:v>
                </c:pt>
                <c:pt idx="403">
                  <c:v>389.40999999999963</c:v>
                </c:pt>
                <c:pt idx="404">
                  <c:v>389.88</c:v>
                </c:pt>
                <c:pt idx="405">
                  <c:v>390.34000000000032</c:v>
                </c:pt>
                <c:pt idx="406">
                  <c:v>390.81</c:v>
                </c:pt>
                <c:pt idx="407">
                  <c:v>391.28</c:v>
                </c:pt>
                <c:pt idx="408">
                  <c:v>391.74</c:v>
                </c:pt>
                <c:pt idx="409">
                  <c:v>392.21</c:v>
                </c:pt>
                <c:pt idx="410">
                  <c:v>392.67</c:v>
                </c:pt>
                <c:pt idx="411">
                  <c:v>393.14000000000038</c:v>
                </c:pt>
                <c:pt idx="412">
                  <c:v>393.6</c:v>
                </c:pt>
                <c:pt idx="413">
                  <c:v>394.07</c:v>
                </c:pt>
                <c:pt idx="414">
                  <c:v>394.54</c:v>
                </c:pt>
                <c:pt idx="415">
                  <c:v>395</c:v>
                </c:pt>
                <c:pt idx="416">
                  <c:v>395.46999999999969</c:v>
                </c:pt>
                <c:pt idx="417">
                  <c:v>395.9299999999995</c:v>
                </c:pt>
                <c:pt idx="418">
                  <c:v>396.4</c:v>
                </c:pt>
                <c:pt idx="419">
                  <c:v>396.86</c:v>
                </c:pt>
                <c:pt idx="420">
                  <c:v>397.33</c:v>
                </c:pt>
                <c:pt idx="421">
                  <c:v>397.78999999999957</c:v>
                </c:pt>
                <c:pt idx="422">
                  <c:v>398.26</c:v>
                </c:pt>
                <c:pt idx="423">
                  <c:v>398.71999999999969</c:v>
                </c:pt>
                <c:pt idx="424">
                  <c:v>399.19</c:v>
                </c:pt>
                <c:pt idx="425">
                  <c:v>399.66</c:v>
                </c:pt>
                <c:pt idx="426">
                  <c:v>400.12</c:v>
                </c:pt>
                <c:pt idx="427">
                  <c:v>400.59</c:v>
                </c:pt>
                <c:pt idx="428">
                  <c:v>401.05</c:v>
                </c:pt>
                <c:pt idx="429">
                  <c:v>401.52</c:v>
                </c:pt>
                <c:pt idx="430">
                  <c:v>401.97999999999956</c:v>
                </c:pt>
                <c:pt idx="431">
                  <c:v>402.45</c:v>
                </c:pt>
                <c:pt idx="432">
                  <c:v>402.90999999999963</c:v>
                </c:pt>
                <c:pt idx="433">
                  <c:v>403.38</c:v>
                </c:pt>
                <c:pt idx="434">
                  <c:v>403.84000000000032</c:v>
                </c:pt>
                <c:pt idx="435">
                  <c:v>404.31</c:v>
                </c:pt>
                <c:pt idx="436">
                  <c:v>404.77</c:v>
                </c:pt>
                <c:pt idx="437">
                  <c:v>405.24</c:v>
                </c:pt>
                <c:pt idx="438">
                  <c:v>405.7</c:v>
                </c:pt>
                <c:pt idx="439">
                  <c:v>406.17</c:v>
                </c:pt>
                <c:pt idx="440">
                  <c:v>406.63</c:v>
                </c:pt>
                <c:pt idx="441">
                  <c:v>407.1</c:v>
                </c:pt>
                <c:pt idx="442">
                  <c:v>407.56</c:v>
                </c:pt>
                <c:pt idx="443">
                  <c:v>408.03</c:v>
                </c:pt>
                <c:pt idx="444">
                  <c:v>408.4899999999995</c:v>
                </c:pt>
                <c:pt idx="445">
                  <c:v>408.95</c:v>
                </c:pt>
                <c:pt idx="446">
                  <c:v>409.41999999999956</c:v>
                </c:pt>
                <c:pt idx="447">
                  <c:v>409.88</c:v>
                </c:pt>
                <c:pt idx="448">
                  <c:v>410.35</c:v>
                </c:pt>
                <c:pt idx="449">
                  <c:v>410.81</c:v>
                </c:pt>
                <c:pt idx="450">
                  <c:v>411.28</c:v>
                </c:pt>
                <c:pt idx="451">
                  <c:v>411.74</c:v>
                </c:pt>
                <c:pt idx="452">
                  <c:v>412.21</c:v>
                </c:pt>
                <c:pt idx="453">
                  <c:v>412.67</c:v>
                </c:pt>
                <c:pt idx="454">
                  <c:v>413.14000000000038</c:v>
                </c:pt>
                <c:pt idx="455">
                  <c:v>413.6</c:v>
                </c:pt>
                <c:pt idx="456">
                  <c:v>414.06</c:v>
                </c:pt>
                <c:pt idx="457">
                  <c:v>414.53</c:v>
                </c:pt>
                <c:pt idx="458">
                  <c:v>414.9899999999995</c:v>
                </c:pt>
                <c:pt idx="459">
                  <c:v>415.46</c:v>
                </c:pt>
                <c:pt idx="460">
                  <c:v>415.91999999999956</c:v>
                </c:pt>
                <c:pt idx="461">
                  <c:v>416.39</c:v>
                </c:pt>
                <c:pt idx="462">
                  <c:v>416.85</c:v>
                </c:pt>
                <c:pt idx="463">
                  <c:v>417.31</c:v>
                </c:pt>
                <c:pt idx="464">
                  <c:v>417.78</c:v>
                </c:pt>
                <c:pt idx="465">
                  <c:v>418.24</c:v>
                </c:pt>
                <c:pt idx="466">
                  <c:v>418.71</c:v>
                </c:pt>
                <c:pt idx="467">
                  <c:v>419.17</c:v>
                </c:pt>
                <c:pt idx="468">
                  <c:v>419.63</c:v>
                </c:pt>
                <c:pt idx="469">
                  <c:v>420.1</c:v>
                </c:pt>
                <c:pt idx="470">
                  <c:v>420.56</c:v>
                </c:pt>
                <c:pt idx="471">
                  <c:v>421.03</c:v>
                </c:pt>
                <c:pt idx="472">
                  <c:v>421.4899999999995</c:v>
                </c:pt>
                <c:pt idx="473">
                  <c:v>421.95</c:v>
                </c:pt>
                <c:pt idx="474">
                  <c:v>422.41999999999956</c:v>
                </c:pt>
                <c:pt idx="475">
                  <c:v>422.88</c:v>
                </c:pt>
                <c:pt idx="476">
                  <c:v>423.35</c:v>
                </c:pt>
                <c:pt idx="477">
                  <c:v>423.81</c:v>
                </c:pt>
                <c:pt idx="478">
                  <c:v>424.27</c:v>
                </c:pt>
                <c:pt idx="479">
                  <c:v>424.74</c:v>
                </c:pt>
                <c:pt idx="480">
                  <c:v>425.2</c:v>
                </c:pt>
                <c:pt idx="481">
                  <c:v>425.67</c:v>
                </c:pt>
                <c:pt idx="482">
                  <c:v>426.13</c:v>
                </c:pt>
                <c:pt idx="483">
                  <c:v>426.59</c:v>
                </c:pt>
                <c:pt idx="484">
                  <c:v>427.06</c:v>
                </c:pt>
                <c:pt idx="485">
                  <c:v>427.52</c:v>
                </c:pt>
                <c:pt idx="486">
                  <c:v>427.97999999999956</c:v>
                </c:pt>
                <c:pt idx="487">
                  <c:v>428.45</c:v>
                </c:pt>
                <c:pt idx="488">
                  <c:v>428.90999999999963</c:v>
                </c:pt>
                <c:pt idx="489">
                  <c:v>429.37</c:v>
                </c:pt>
                <c:pt idx="490">
                  <c:v>429.84000000000032</c:v>
                </c:pt>
                <c:pt idx="491">
                  <c:v>430.3</c:v>
                </c:pt>
                <c:pt idx="492">
                  <c:v>430.76</c:v>
                </c:pt>
                <c:pt idx="493">
                  <c:v>431.22999999999956</c:v>
                </c:pt>
                <c:pt idx="494">
                  <c:v>431.69</c:v>
                </c:pt>
                <c:pt idx="495">
                  <c:v>432.15000000000032</c:v>
                </c:pt>
                <c:pt idx="496">
                  <c:v>432.62</c:v>
                </c:pt>
                <c:pt idx="497">
                  <c:v>433.08</c:v>
                </c:pt>
                <c:pt idx="498">
                  <c:v>433.54</c:v>
                </c:pt>
                <c:pt idx="499">
                  <c:v>434.01</c:v>
                </c:pt>
                <c:pt idx="500">
                  <c:v>434.46999999999969</c:v>
                </c:pt>
                <c:pt idx="501">
                  <c:v>434.9299999999995</c:v>
                </c:pt>
                <c:pt idx="502">
                  <c:v>435.4</c:v>
                </c:pt>
                <c:pt idx="503">
                  <c:v>435.86</c:v>
                </c:pt>
                <c:pt idx="504">
                  <c:v>436.32</c:v>
                </c:pt>
                <c:pt idx="505">
                  <c:v>436.78999999999957</c:v>
                </c:pt>
                <c:pt idx="506">
                  <c:v>437.25</c:v>
                </c:pt>
                <c:pt idx="507">
                  <c:v>437.71</c:v>
                </c:pt>
                <c:pt idx="508">
                  <c:v>438.17</c:v>
                </c:pt>
                <c:pt idx="509">
                  <c:v>438.64000000000038</c:v>
                </c:pt>
                <c:pt idx="510">
                  <c:v>439.1</c:v>
                </c:pt>
                <c:pt idx="511">
                  <c:v>439.56</c:v>
                </c:pt>
                <c:pt idx="512">
                  <c:v>440.03</c:v>
                </c:pt>
                <c:pt idx="513">
                  <c:v>440.4899999999995</c:v>
                </c:pt>
                <c:pt idx="514">
                  <c:v>440.95</c:v>
                </c:pt>
                <c:pt idx="515">
                  <c:v>441.40999999999963</c:v>
                </c:pt>
                <c:pt idx="516">
                  <c:v>441.88</c:v>
                </c:pt>
                <c:pt idx="517">
                  <c:v>442.34000000000032</c:v>
                </c:pt>
                <c:pt idx="518">
                  <c:v>442.8</c:v>
                </c:pt>
                <c:pt idx="519">
                  <c:v>443.26</c:v>
                </c:pt>
                <c:pt idx="520">
                  <c:v>443.72999999999956</c:v>
                </c:pt>
                <c:pt idx="521">
                  <c:v>444.19</c:v>
                </c:pt>
                <c:pt idx="522">
                  <c:v>444.65000000000032</c:v>
                </c:pt>
                <c:pt idx="523">
                  <c:v>445.11</c:v>
                </c:pt>
                <c:pt idx="524">
                  <c:v>445.58</c:v>
                </c:pt>
                <c:pt idx="525">
                  <c:v>446.04</c:v>
                </c:pt>
                <c:pt idx="526">
                  <c:v>446.5</c:v>
                </c:pt>
                <c:pt idx="527">
                  <c:v>446.96</c:v>
                </c:pt>
                <c:pt idx="528">
                  <c:v>447.4299999999995</c:v>
                </c:pt>
                <c:pt idx="529">
                  <c:v>447.89</c:v>
                </c:pt>
                <c:pt idx="530">
                  <c:v>448.35</c:v>
                </c:pt>
                <c:pt idx="531">
                  <c:v>448.81</c:v>
                </c:pt>
                <c:pt idx="532">
                  <c:v>449.28</c:v>
                </c:pt>
                <c:pt idx="533">
                  <c:v>449.74</c:v>
                </c:pt>
                <c:pt idx="534">
                  <c:v>450.2</c:v>
                </c:pt>
                <c:pt idx="535">
                  <c:v>450.66</c:v>
                </c:pt>
                <c:pt idx="536">
                  <c:v>451.12</c:v>
                </c:pt>
                <c:pt idx="537">
                  <c:v>451.59</c:v>
                </c:pt>
                <c:pt idx="538">
                  <c:v>452.05</c:v>
                </c:pt>
                <c:pt idx="539">
                  <c:v>452.51</c:v>
                </c:pt>
                <c:pt idx="540">
                  <c:v>452.96999999999969</c:v>
                </c:pt>
                <c:pt idx="541">
                  <c:v>453.44</c:v>
                </c:pt>
                <c:pt idx="542">
                  <c:v>453.9</c:v>
                </c:pt>
                <c:pt idx="543">
                  <c:v>454.36</c:v>
                </c:pt>
                <c:pt idx="544">
                  <c:v>454.82</c:v>
                </c:pt>
                <c:pt idx="545">
                  <c:v>455.28</c:v>
                </c:pt>
                <c:pt idx="546">
                  <c:v>455.74</c:v>
                </c:pt>
                <c:pt idx="547">
                  <c:v>456.21</c:v>
                </c:pt>
                <c:pt idx="548">
                  <c:v>456.67</c:v>
                </c:pt>
                <c:pt idx="549">
                  <c:v>457.13</c:v>
                </c:pt>
                <c:pt idx="550">
                  <c:v>457.59</c:v>
                </c:pt>
                <c:pt idx="551">
                  <c:v>458.05</c:v>
                </c:pt>
                <c:pt idx="552">
                  <c:v>458.52</c:v>
                </c:pt>
                <c:pt idx="553">
                  <c:v>458.97999999999956</c:v>
                </c:pt>
                <c:pt idx="554">
                  <c:v>459.44</c:v>
                </c:pt>
                <c:pt idx="555">
                  <c:v>459.9</c:v>
                </c:pt>
                <c:pt idx="556">
                  <c:v>460.36</c:v>
                </c:pt>
                <c:pt idx="557">
                  <c:v>460.82</c:v>
                </c:pt>
                <c:pt idx="558">
                  <c:v>461.28999999999957</c:v>
                </c:pt>
                <c:pt idx="559">
                  <c:v>461.75</c:v>
                </c:pt>
                <c:pt idx="560">
                  <c:v>462.21</c:v>
                </c:pt>
                <c:pt idx="561">
                  <c:v>462.67</c:v>
                </c:pt>
                <c:pt idx="562">
                  <c:v>463.13</c:v>
                </c:pt>
                <c:pt idx="563">
                  <c:v>463.59</c:v>
                </c:pt>
                <c:pt idx="564">
                  <c:v>464.05</c:v>
                </c:pt>
                <c:pt idx="565">
                  <c:v>464.52</c:v>
                </c:pt>
                <c:pt idx="566">
                  <c:v>464.97999999999956</c:v>
                </c:pt>
                <c:pt idx="567">
                  <c:v>465.44</c:v>
                </c:pt>
                <c:pt idx="568">
                  <c:v>465.9</c:v>
                </c:pt>
                <c:pt idx="569">
                  <c:v>466.36</c:v>
                </c:pt>
                <c:pt idx="570">
                  <c:v>466.82</c:v>
                </c:pt>
                <c:pt idx="571">
                  <c:v>467.28</c:v>
                </c:pt>
                <c:pt idx="572">
                  <c:v>467.74</c:v>
                </c:pt>
                <c:pt idx="573">
                  <c:v>468.2</c:v>
                </c:pt>
                <c:pt idx="574">
                  <c:v>468.67</c:v>
                </c:pt>
                <c:pt idx="575">
                  <c:v>469.13</c:v>
                </c:pt>
                <c:pt idx="576">
                  <c:v>469.59</c:v>
                </c:pt>
                <c:pt idx="577">
                  <c:v>470.05</c:v>
                </c:pt>
                <c:pt idx="578">
                  <c:v>470.51</c:v>
                </c:pt>
                <c:pt idx="579">
                  <c:v>470.96999999999969</c:v>
                </c:pt>
                <c:pt idx="580">
                  <c:v>471.4299999999995</c:v>
                </c:pt>
                <c:pt idx="581">
                  <c:v>471.89</c:v>
                </c:pt>
                <c:pt idx="582">
                  <c:v>472.35</c:v>
                </c:pt>
                <c:pt idx="583">
                  <c:v>472.81</c:v>
                </c:pt>
                <c:pt idx="584">
                  <c:v>473.27</c:v>
                </c:pt>
                <c:pt idx="585">
                  <c:v>473.74</c:v>
                </c:pt>
                <c:pt idx="586">
                  <c:v>474.2</c:v>
                </c:pt>
                <c:pt idx="587">
                  <c:v>474.66</c:v>
                </c:pt>
                <c:pt idx="588">
                  <c:v>475.12</c:v>
                </c:pt>
                <c:pt idx="589">
                  <c:v>475.58</c:v>
                </c:pt>
                <c:pt idx="590">
                  <c:v>476.04</c:v>
                </c:pt>
                <c:pt idx="591">
                  <c:v>476.5</c:v>
                </c:pt>
                <c:pt idx="592">
                  <c:v>476.96</c:v>
                </c:pt>
                <c:pt idx="593">
                  <c:v>477.41999999999956</c:v>
                </c:pt>
                <c:pt idx="594">
                  <c:v>477.88</c:v>
                </c:pt>
                <c:pt idx="595">
                  <c:v>478.34000000000032</c:v>
                </c:pt>
                <c:pt idx="596">
                  <c:v>478.8</c:v>
                </c:pt>
                <c:pt idx="597">
                  <c:v>479.26</c:v>
                </c:pt>
                <c:pt idx="598">
                  <c:v>479.71999999999969</c:v>
                </c:pt>
                <c:pt idx="599">
                  <c:v>480.18</c:v>
                </c:pt>
                <c:pt idx="600">
                  <c:v>480.64000000000038</c:v>
                </c:pt>
                <c:pt idx="601">
                  <c:v>481.1</c:v>
                </c:pt>
                <c:pt idx="602">
                  <c:v>481.56</c:v>
                </c:pt>
                <c:pt idx="603">
                  <c:v>482.02</c:v>
                </c:pt>
                <c:pt idx="604">
                  <c:v>482.4899999999995</c:v>
                </c:pt>
                <c:pt idx="605">
                  <c:v>482.95</c:v>
                </c:pt>
                <c:pt idx="606">
                  <c:v>483.40999999999963</c:v>
                </c:pt>
                <c:pt idx="607">
                  <c:v>483.87</c:v>
                </c:pt>
                <c:pt idx="608">
                  <c:v>484.33</c:v>
                </c:pt>
                <c:pt idx="609">
                  <c:v>484.78999999999957</c:v>
                </c:pt>
                <c:pt idx="610">
                  <c:v>485.25</c:v>
                </c:pt>
                <c:pt idx="611">
                  <c:v>485.71</c:v>
                </c:pt>
                <c:pt idx="612">
                  <c:v>486.17</c:v>
                </c:pt>
                <c:pt idx="613">
                  <c:v>486.63</c:v>
                </c:pt>
                <c:pt idx="614">
                  <c:v>487.09</c:v>
                </c:pt>
                <c:pt idx="615">
                  <c:v>487.55</c:v>
                </c:pt>
                <c:pt idx="616">
                  <c:v>488.01</c:v>
                </c:pt>
                <c:pt idx="617">
                  <c:v>488.46999999999969</c:v>
                </c:pt>
                <c:pt idx="618">
                  <c:v>488.9299999999995</c:v>
                </c:pt>
                <c:pt idx="619">
                  <c:v>489.39</c:v>
                </c:pt>
                <c:pt idx="620">
                  <c:v>489.84000000000032</c:v>
                </c:pt>
                <c:pt idx="621">
                  <c:v>490.3</c:v>
                </c:pt>
                <c:pt idx="622">
                  <c:v>490.76</c:v>
                </c:pt>
                <c:pt idx="623">
                  <c:v>491.21999999999969</c:v>
                </c:pt>
                <c:pt idx="624">
                  <c:v>491.68</c:v>
                </c:pt>
                <c:pt idx="625">
                  <c:v>492.14000000000038</c:v>
                </c:pt>
                <c:pt idx="626">
                  <c:v>492.6</c:v>
                </c:pt>
                <c:pt idx="627">
                  <c:v>493.06</c:v>
                </c:pt>
                <c:pt idx="628">
                  <c:v>493.52</c:v>
                </c:pt>
                <c:pt idx="629">
                  <c:v>493.97999999999956</c:v>
                </c:pt>
                <c:pt idx="630">
                  <c:v>494.44</c:v>
                </c:pt>
                <c:pt idx="631">
                  <c:v>494.9</c:v>
                </c:pt>
                <c:pt idx="632">
                  <c:v>495.36</c:v>
                </c:pt>
                <c:pt idx="633">
                  <c:v>495.82</c:v>
                </c:pt>
                <c:pt idx="634">
                  <c:v>496.28</c:v>
                </c:pt>
                <c:pt idx="635">
                  <c:v>496.74</c:v>
                </c:pt>
                <c:pt idx="636">
                  <c:v>497.2</c:v>
                </c:pt>
                <c:pt idx="637">
                  <c:v>497.66</c:v>
                </c:pt>
                <c:pt idx="638">
                  <c:v>498.12</c:v>
                </c:pt>
                <c:pt idx="639">
                  <c:v>498.58</c:v>
                </c:pt>
                <c:pt idx="640">
                  <c:v>499.03</c:v>
                </c:pt>
                <c:pt idx="641">
                  <c:v>499.4899999999995</c:v>
                </c:pt>
                <c:pt idx="642">
                  <c:v>499.95</c:v>
                </c:pt>
                <c:pt idx="643">
                  <c:v>500.40999999999963</c:v>
                </c:pt>
                <c:pt idx="644">
                  <c:v>500.87</c:v>
                </c:pt>
                <c:pt idx="645">
                  <c:v>501.33</c:v>
                </c:pt>
                <c:pt idx="646">
                  <c:v>501.78999999999957</c:v>
                </c:pt>
                <c:pt idx="647">
                  <c:v>502.25</c:v>
                </c:pt>
                <c:pt idx="648">
                  <c:v>502.71</c:v>
                </c:pt>
                <c:pt idx="649">
                  <c:v>503.17</c:v>
                </c:pt>
                <c:pt idx="650">
                  <c:v>503.63</c:v>
                </c:pt>
                <c:pt idx="651">
                  <c:v>504.08</c:v>
                </c:pt>
                <c:pt idx="652">
                  <c:v>504.54</c:v>
                </c:pt>
                <c:pt idx="653">
                  <c:v>505</c:v>
                </c:pt>
                <c:pt idx="654">
                  <c:v>505.46</c:v>
                </c:pt>
                <c:pt idx="655">
                  <c:v>505.91999999999956</c:v>
                </c:pt>
                <c:pt idx="656">
                  <c:v>506.38</c:v>
                </c:pt>
                <c:pt idx="657">
                  <c:v>506.84000000000032</c:v>
                </c:pt>
                <c:pt idx="658">
                  <c:v>507.3</c:v>
                </c:pt>
                <c:pt idx="659">
                  <c:v>507.75</c:v>
                </c:pt>
                <c:pt idx="660">
                  <c:v>508.21</c:v>
                </c:pt>
                <c:pt idx="661">
                  <c:v>508.67</c:v>
                </c:pt>
                <c:pt idx="662">
                  <c:v>509.13</c:v>
                </c:pt>
                <c:pt idx="663">
                  <c:v>509.59</c:v>
                </c:pt>
                <c:pt idx="664">
                  <c:v>510.05</c:v>
                </c:pt>
                <c:pt idx="665">
                  <c:v>510.51</c:v>
                </c:pt>
                <c:pt idx="666">
                  <c:v>510.96</c:v>
                </c:pt>
                <c:pt idx="667">
                  <c:v>511.41999999999956</c:v>
                </c:pt>
                <c:pt idx="668">
                  <c:v>511.88</c:v>
                </c:pt>
                <c:pt idx="669">
                  <c:v>512.33999999999946</c:v>
                </c:pt>
                <c:pt idx="670">
                  <c:v>512.79999999999995</c:v>
                </c:pt>
                <c:pt idx="671">
                  <c:v>513.26</c:v>
                </c:pt>
                <c:pt idx="672">
                  <c:v>513.71</c:v>
                </c:pt>
                <c:pt idx="673">
                  <c:v>514.16999999999996</c:v>
                </c:pt>
                <c:pt idx="674">
                  <c:v>514.63</c:v>
                </c:pt>
                <c:pt idx="675">
                  <c:v>515.09</c:v>
                </c:pt>
                <c:pt idx="676">
                  <c:v>515.54999999999939</c:v>
                </c:pt>
                <c:pt idx="677">
                  <c:v>516.01</c:v>
                </c:pt>
                <c:pt idx="678">
                  <c:v>516.45999999999947</c:v>
                </c:pt>
                <c:pt idx="679">
                  <c:v>516.91999999999996</c:v>
                </c:pt>
                <c:pt idx="680">
                  <c:v>517.38</c:v>
                </c:pt>
                <c:pt idx="681">
                  <c:v>517.83999999999946</c:v>
                </c:pt>
                <c:pt idx="682">
                  <c:v>518.29999999999995</c:v>
                </c:pt>
                <c:pt idx="683">
                  <c:v>518.75</c:v>
                </c:pt>
                <c:pt idx="684">
                  <c:v>519.21</c:v>
                </c:pt>
                <c:pt idx="685">
                  <c:v>519.66999999999996</c:v>
                </c:pt>
                <c:pt idx="686">
                  <c:v>520.13</c:v>
                </c:pt>
                <c:pt idx="687">
                  <c:v>520.59</c:v>
                </c:pt>
                <c:pt idx="688">
                  <c:v>521.04</c:v>
                </c:pt>
                <c:pt idx="689">
                  <c:v>521.5</c:v>
                </c:pt>
                <c:pt idx="690">
                  <c:v>521.95999999999947</c:v>
                </c:pt>
                <c:pt idx="691">
                  <c:v>522.41999999999996</c:v>
                </c:pt>
                <c:pt idx="692">
                  <c:v>522.87</c:v>
                </c:pt>
                <c:pt idx="693">
                  <c:v>523.32999999999947</c:v>
                </c:pt>
                <c:pt idx="694">
                  <c:v>523.79000000000053</c:v>
                </c:pt>
                <c:pt idx="695">
                  <c:v>524.25</c:v>
                </c:pt>
                <c:pt idx="696">
                  <c:v>524.71</c:v>
                </c:pt>
                <c:pt idx="697">
                  <c:v>525.16</c:v>
                </c:pt>
                <c:pt idx="698">
                  <c:v>525.62</c:v>
                </c:pt>
                <c:pt idx="699">
                  <c:v>526.08000000000004</c:v>
                </c:pt>
                <c:pt idx="700">
                  <c:v>526.54</c:v>
                </c:pt>
                <c:pt idx="701">
                  <c:v>526.99</c:v>
                </c:pt>
                <c:pt idx="702">
                  <c:v>527.44999999999948</c:v>
                </c:pt>
                <c:pt idx="703">
                  <c:v>527.91</c:v>
                </c:pt>
                <c:pt idx="704">
                  <c:v>528.37</c:v>
                </c:pt>
                <c:pt idx="705">
                  <c:v>528.81999999999948</c:v>
                </c:pt>
                <c:pt idx="706">
                  <c:v>529.28000000000054</c:v>
                </c:pt>
                <c:pt idx="707">
                  <c:v>529.74</c:v>
                </c:pt>
                <c:pt idx="708">
                  <c:v>530.20000000000005</c:v>
                </c:pt>
                <c:pt idx="709">
                  <c:v>530.65</c:v>
                </c:pt>
                <c:pt idx="710">
                  <c:v>531.11</c:v>
                </c:pt>
                <c:pt idx="711">
                  <c:v>531.57000000000005</c:v>
                </c:pt>
                <c:pt idx="712">
                  <c:v>532.02</c:v>
                </c:pt>
                <c:pt idx="713">
                  <c:v>532.48</c:v>
                </c:pt>
                <c:pt idx="714">
                  <c:v>532.93999999999949</c:v>
                </c:pt>
                <c:pt idx="715">
                  <c:v>533.4</c:v>
                </c:pt>
                <c:pt idx="716">
                  <c:v>533.84999999999911</c:v>
                </c:pt>
                <c:pt idx="717">
                  <c:v>534.30999999999949</c:v>
                </c:pt>
                <c:pt idx="718">
                  <c:v>534.77000000000055</c:v>
                </c:pt>
                <c:pt idx="719">
                  <c:v>535.22</c:v>
                </c:pt>
                <c:pt idx="720">
                  <c:v>535.67999999999995</c:v>
                </c:pt>
                <c:pt idx="721">
                  <c:v>536.14</c:v>
                </c:pt>
                <c:pt idx="722">
                  <c:v>536.59</c:v>
                </c:pt>
                <c:pt idx="723">
                  <c:v>537.04999999999939</c:v>
                </c:pt>
                <c:pt idx="724">
                  <c:v>537.51</c:v>
                </c:pt>
                <c:pt idx="725">
                  <c:v>537.95999999999947</c:v>
                </c:pt>
                <c:pt idx="726">
                  <c:v>538.41999999999996</c:v>
                </c:pt>
                <c:pt idx="727">
                  <c:v>538.88</c:v>
                </c:pt>
                <c:pt idx="728">
                  <c:v>539.32999999999947</c:v>
                </c:pt>
                <c:pt idx="729">
                  <c:v>539.79000000000053</c:v>
                </c:pt>
                <c:pt idx="730">
                  <c:v>540.25</c:v>
                </c:pt>
                <c:pt idx="731">
                  <c:v>540.70000000000005</c:v>
                </c:pt>
                <c:pt idx="732">
                  <c:v>541.16</c:v>
                </c:pt>
                <c:pt idx="733">
                  <c:v>541.62</c:v>
                </c:pt>
                <c:pt idx="734">
                  <c:v>542.07000000000005</c:v>
                </c:pt>
                <c:pt idx="735">
                  <c:v>542.53</c:v>
                </c:pt>
                <c:pt idx="736">
                  <c:v>542.99</c:v>
                </c:pt>
                <c:pt idx="737">
                  <c:v>543.43999999999949</c:v>
                </c:pt>
                <c:pt idx="738">
                  <c:v>543.9</c:v>
                </c:pt>
                <c:pt idx="739">
                  <c:v>544.3599999999991</c:v>
                </c:pt>
                <c:pt idx="740">
                  <c:v>544.80999999999949</c:v>
                </c:pt>
                <c:pt idx="741">
                  <c:v>545.27000000000055</c:v>
                </c:pt>
                <c:pt idx="742">
                  <c:v>545.73</c:v>
                </c:pt>
                <c:pt idx="743">
                  <c:v>546.17999999999995</c:v>
                </c:pt>
                <c:pt idx="744">
                  <c:v>546.64</c:v>
                </c:pt>
                <c:pt idx="745">
                  <c:v>547.09</c:v>
                </c:pt>
                <c:pt idx="746">
                  <c:v>547.54999999999939</c:v>
                </c:pt>
                <c:pt idx="747">
                  <c:v>548.01</c:v>
                </c:pt>
                <c:pt idx="748">
                  <c:v>548.45999999999947</c:v>
                </c:pt>
                <c:pt idx="749">
                  <c:v>548.91999999999996</c:v>
                </c:pt>
                <c:pt idx="750">
                  <c:v>549.38</c:v>
                </c:pt>
                <c:pt idx="751">
                  <c:v>549.82999999999947</c:v>
                </c:pt>
                <c:pt idx="752">
                  <c:v>550.29000000000053</c:v>
                </c:pt>
                <c:pt idx="753">
                  <c:v>550.74</c:v>
                </c:pt>
                <c:pt idx="754">
                  <c:v>551.20000000000005</c:v>
                </c:pt>
                <c:pt idx="755">
                  <c:v>551.66</c:v>
                </c:pt>
                <c:pt idx="756">
                  <c:v>552.11</c:v>
                </c:pt>
                <c:pt idx="757">
                  <c:v>552.57000000000005</c:v>
                </c:pt>
                <c:pt idx="758">
                  <c:v>553.02</c:v>
                </c:pt>
                <c:pt idx="759">
                  <c:v>553.48</c:v>
                </c:pt>
                <c:pt idx="760">
                  <c:v>553.93999999999949</c:v>
                </c:pt>
                <c:pt idx="761">
                  <c:v>554.39</c:v>
                </c:pt>
                <c:pt idx="762">
                  <c:v>554.84999999999911</c:v>
                </c:pt>
                <c:pt idx="763">
                  <c:v>555.29999999999995</c:v>
                </c:pt>
                <c:pt idx="764">
                  <c:v>555.76</c:v>
                </c:pt>
                <c:pt idx="765">
                  <c:v>556.21</c:v>
                </c:pt>
                <c:pt idx="766">
                  <c:v>556.66999999999996</c:v>
                </c:pt>
                <c:pt idx="767">
                  <c:v>557.13</c:v>
                </c:pt>
                <c:pt idx="768">
                  <c:v>557.58000000000004</c:v>
                </c:pt>
                <c:pt idx="769">
                  <c:v>558.04</c:v>
                </c:pt>
                <c:pt idx="770">
                  <c:v>558.49</c:v>
                </c:pt>
                <c:pt idx="771">
                  <c:v>558.94999999999948</c:v>
                </c:pt>
                <c:pt idx="772">
                  <c:v>559.4</c:v>
                </c:pt>
                <c:pt idx="773">
                  <c:v>559.8599999999991</c:v>
                </c:pt>
                <c:pt idx="774">
                  <c:v>560.30999999999949</c:v>
                </c:pt>
                <c:pt idx="775">
                  <c:v>560.77000000000055</c:v>
                </c:pt>
                <c:pt idx="776">
                  <c:v>561.22</c:v>
                </c:pt>
                <c:pt idx="777">
                  <c:v>561.67999999999995</c:v>
                </c:pt>
                <c:pt idx="778">
                  <c:v>562.14</c:v>
                </c:pt>
                <c:pt idx="779">
                  <c:v>562.59</c:v>
                </c:pt>
                <c:pt idx="780">
                  <c:v>563.04999999999939</c:v>
                </c:pt>
                <c:pt idx="781">
                  <c:v>563.5</c:v>
                </c:pt>
                <c:pt idx="782">
                  <c:v>563.95999999999947</c:v>
                </c:pt>
                <c:pt idx="783">
                  <c:v>564.41</c:v>
                </c:pt>
                <c:pt idx="784">
                  <c:v>564.87</c:v>
                </c:pt>
                <c:pt idx="785">
                  <c:v>565.31999999999948</c:v>
                </c:pt>
                <c:pt idx="786">
                  <c:v>565.78000000000054</c:v>
                </c:pt>
                <c:pt idx="787">
                  <c:v>566.23</c:v>
                </c:pt>
                <c:pt idx="788">
                  <c:v>566.69000000000005</c:v>
                </c:pt>
                <c:pt idx="789">
                  <c:v>567.14</c:v>
                </c:pt>
                <c:pt idx="790">
                  <c:v>567.6</c:v>
                </c:pt>
                <c:pt idx="791">
                  <c:v>568.04999999999939</c:v>
                </c:pt>
                <c:pt idx="792">
                  <c:v>568.51</c:v>
                </c:pt>
                <c:pt idx="793">
                  <c:v>568.95999999999947</c:v>
                </c:pt>
                <c:pt idx="794">
                  <c:v>569.41999999999996</c:v>
                </c:pt>
                <c:pt idx="795">
                  <c:v>569.87</c:v>
                </c:pt>
                <c:pt idx="796">
                  <c:v>570.32999999999947</c:v>
                </c:pt>
                <c:pt idx="797">
                  <c:v>570.78000000000054</c:v>
                </c:pt>
                <c:pt idx="798">
                  <c:v>571.24</c:v>
                </c:pt>
                <c:pt idx="799">
                  <c:v>571.69000000000005</c:v>
                </c:pt>
                <c:pt idx="800">
                  <c:v>572.14</c:v>
                </c:pt>
                <c:pt idx="801">
                  <c:v>572.6</c:v>
                </c:pt>
                <c:pt idx="802">
                  <c:v>573.04999999999939</c:v>
                </c:pt>
                <c:pt idx="803">
                  <c:v>573.51</c:v>
                </c:pt>
                <c:pt idx="804">
                  <c:v>573.95999999999947</c:v>
                </c:pt>
                <c:pt idx="805">
                  <c:v>574.41999999999996</c:v>
                </c:pt>
                <c:pt idx="806">
                  <c:v>574.87</c:v>
                </c:pt>
                <c:pt idx="807">
                  <c:v>575.32999999999947</c:v>
                </c:pt>
                <c:pt idx="808">
                  <c:v>575.78000000000054</c:v>
                </c:pt>
                <c:pt idx="809">
                  <c:v>576.24</c:v>
                </c:pt>
                <c:pt idx="810">
                  <c:v>576.69000000000005</c:v>
                </c:pt>
                <c:pt idx="811">
                  <c:v>577.14</c:v>
                </c:pt>
                <c:pt idx="812">
                  <c:v>577.6</c:v>
                </c:pt>
                <c:pt idx="813">
                  <c:v>578.04999999999939</c:v>
                </c:pt>
                <c:pt idx="814">
                  <c:v>578.51</c:v>
                </c:pt>
                <c:pt idx="815">
                  <c:v>578.95999999999947</c:v>
                </c:pt>
                <c:pt idx="816">
                  <c:v>579.41999999999996</c:v>
                </c:pt>
                <c:pt idx="817">
                  <c:v>579.87</c:v>
                </c:pt>
                <c:pt idx="818">
                  <c:v>580.31999999999948</c:v>
                </c:pt>
                <c:pt idx="819">
                  <c:v>580.78000000000054</c:v>
                </c:pt>
                <c:pt idx="820">
                  <c:v>581.23</c:v>
                </c:pt>
                <c:pt idx="821">
                  <c:v>581.69000000000005</c:v>
                </c:pt>
                <c:pt idx="822">
                  <c:v>582.14</c:v>
                </c:pt>
                <c:pt idx="823">
                  <c:v>582.59</c:v>
                </c:pt>
                <c:pt idx="824">
                  <c:v>583.04999999999939</c:v>
                </c:pt>
                <c:pt idx="825">
                  <c:v>583.5</c:v>
                </c:pt>
                <c:pt idx="826">
                  <c:v>583.95999999999947</c:v>
                </c:pt>
                <c:pt idx="827">
                  <c:v>584.41</c:v>
                </c:pt>
                <c:pt idx="828">
                  <c:v>584.8599999999991</c:v>
                </c:pt>
                <c:pt idx="829">
                  <c:v>585.31999999999948</c:v>
                </c:pt>
                <c:pt idx="830">
                  <c:v>585.77000000000055</c:v>
                </c:pt>
                <c:pt idx="831">
                  <c:v>586.23</c:v>
                </c:pt>
                <c:pt idx="832">
                  <c:v>586.67999999999995</c:v>
                </c:pt>
                <c:pt idx="833">
                  <c:v>587.13</c:v>
                </c:pt>
                <c:pt idx="834">
                  <c:v>587.59</c:v>
                </c:pt>
                <c:pt idx="835">
                  <c:v>588.04</c:v>
                </c:pt>
                <c:pt idx="836">
                  <c:v>588.49</c:v>
                </c:pt>
                <c:pt idx="837">
                  <c:v>588.94999999999948</c:v>
                </c:pt>
                <c:pt idx="838">
                  <c:v>589.4</c:v>
                </c:pt>
                <c:pt idx="839">
                  <c:v>589.84999999999911</c:v>
                </c:pt>
                <c:pt idx="840">
                  <c:v>590.30999999999949</c:v>
                </c:pt>
                <c:pt idx="841">
                  <c:v>590.76</c:v>
                </c:pt>
                <c:pt idx="842">
                  <c:v>591.22</c:v>
                </c:pt>
                <c:pt idx="843">
                  <c:v>591.66999999999996</c:v>
                </c:pt>
                <c:pt idx="844">
                  <c:v>592.12</c:v>
                </c:pt>
                <c:pt idx="845">
                  <c:v>592.58000000000004</c:v>
                </c:pt>
                <c:pt idx="846">
                  <c:v>593.03</c:v>
                </c:pt>
                <c:pt idx="847">
                  <c:v>593.48</c:v>
                </c:pt>
                <c:pt idx="848">
                  <c:v>593.93999999999949</c:v>
                </c:pt>
                <c:pt idx="849">
                  <c:v>594.39</c:v>
                </c:pt>
                <c:pt idx="850">
                  <c:v>594.83999999999946</c:v>
                </c:pt>
                <c:pt idx="851">
                  <c:v>595.29999999999995</c:v>
                </c:pt>
                <c:pt idx="852">
                  <c:v>595.75</c:v>
                </c:pt>
                <c:pt idx="853">
                  <c:v>596.20000000000005</c:v>
                </c:pt>
                <c:pt idx="854">
                  <c:v>596.66</c:v>
                </c:pt>
                <c:pt idx="855">
                  <c:v>597.11</c:v>
                </c:pt>
                <c:pt idx="856">
                  <c:v>597.55999999999949</c:v>
                </c:pt>
                <c:pt idx="857">
                  <c:v>598.01</c:v>
                </c:pt>
                <c:pt idx="858">
                  <c:v>598.47</c:v>
                </c:pt>
                <c:pt idx="859">
                  <c:v>598.91999999999996</c:v>
                </c:pt>
                <c:pt idx="860">
                  <c:v>599.37</c:v>
                </c:pt>
                <c:pt idx="861">
                  <c:v>599.82999999999947</c:v>
                </c:pt>
                <c:pt idx="862">
                  <c:v>600.28000000000054</c:v>
                </c:pt>
                <c:pt idx="863">
                  <c:v>600.73</c:v>
                </c:pt>
                <c:pt idx="864">
                  <c:v>601.17999999999995</c:v>
                </c:pt>
                <c:pt idx="865">
                  <c:v>601.64</c:v>
                </c:pt>
                <c:pt idx="866">
                  <c:v>602.09</c:v>
                </c:pt>
                <c:pt idx="867">
                  <c:v>602.54</c:v>
                </c:pt>
                <c:pt idx="868">
                  <c:v>603</c:v>
                </c:pt>
                <c:pt idx="869">
                  <c:v>603.44999999999948</c:v>
                </c:pt>
                <c:pt idx="870">
                  <c:v>603.9</c:v>
                </c:pt>
                <c:pt idx="871">
                  <c:v>604.34999999999911</c:v>
                </c:pt>
                <c:pt idx="872">
                  <c:v>604.80999999999949</c:v>
                </c:pt>
                <c:pt idx="873">
                  <c:v>605.26</c:v>
                </c:pt>
                <c:pt idx="874">
                  <c:v>605.71</c:v>
                </c:pt>
                <c:pt idx="875">
                  <c:v>606.16</c:v>
                </c:pt>
                <c:pt idx="876">
                  <c:v>606.62</c:v>
                </c:pt>
                <c:pt idx="877">
                  <c:v>607.07000000000005</c:v>
                </c:pt>
                <c:pt idx="878">
                  <c:v>607.52</c:v>
                </c:pt>
                <c:pt idx="879">
                  <c:v>607.97</c:v>
                </c:pt>
                <c:pt idx="880">
                  <c:v>608.42999999999938</c:v>
                </c:pt>
                <c:pt idx="881">
                  <c:v>608.88</c:v>
                </c:pt>
                <c:pt idx="882">
                  <c:v>609.32999999999947</c:v>
                </c:pt>
                <c:pt idx="883">
                  <c:v>609.78000000000054</c:v>
                </c:pt>
                <c:pt idx="884">
                  <c:v>610.24</c:v>
                </c:pt>
                <c:pt idx="885">
                  <c:v>610.69000000000005</c:v>
                </c:pt>
                <c:pt idx="886">
                  <c:v>611.14</c:v>
                </c:pt>
                <c:pt idx="887">
                  <c:v>611.59</c:v>
                </c:pt>
                <c:pt idx="888">
                  <c:v>612.04</c:v>
                </c:pt>
                <c:pt idx="889">
                  <c:v>612.5</c:v>
                </c:pt>
                <c:pt idx="890">
                  <c:v>612.94999999999948</c:v>
                </c:pt>
                <c:pt idx="891">
                  <c:v>613.4</c:v>
                </c:pt>
                <c:pt idx="892">
                  <c:v>613.84999999999911</c:v>
                </c:pt>
                <c:pt idx="893">
                  <c:v>614.30999999999949</c:v>
                </c:pt>
                <c:pt idx="894">
                  <c:v>614.76</c:v>
                </c:pt>
                <c:pt idx="895">
                  <c:v>615.21</c:v>
                </c:pt>
                <c:pt idx="896">
                  <c:v>615.66</c:v>
                </c:pt>
                <c:pt idx="897">
                  <c:v>616.11</c:v>
                </c:pt>
                <c:pt idx="898">
                  <c:v>616.57000000000005</c:v>
                </c:pt>
                <c:pt idx="899">
                  <c:v>617.02</c:v>
                </c:pt>
                <c:pt idx="900">
                  <c:v>617.47</c:v>
                </c:pt>
                <c:pt idx="901">
                  <c:v>617.91999999999996</c:v>
                </c:pt>
                <c:pt idx="902">
                  <c:v>618.37</c:v>
                </c:pt>
                <c:pt idx="903">
                  <c:v>618.81999999999948</c:v>
                </c:pt>
                <c:pt idx="904">
                  <c:v>619.28000000000054</c:v>
                </c:pt>
                <c:pt idx="905">
                  <c:v>619.73</c:v>
                </c:pt>
                <c:pt idx="906">
                  <c:v>620.17999999999995</c:v>
                </c:pt>
                <c:pt idx="907">
                  <c:v>620.63</c:v>
                </c:pt>
                <c:pt idx="908">
                  <c:v>621.08000000000004</c:v>
                </c:pt>
                <c:pt idx="909">
                  <c:v>621.53</c:v>
                </c:pt>
                <c:pt idx="910">
                  <c:v>621.99</c:v>
                </c:pt>
                <c:pt idx="911">
                  <c:v>622.43999999999949</c:v>
                </c:pt>
                <c:pt idx="912">
                  <c:v>622.89</c:v>
                </c:pt>
                <c:pt idx="913">
                  <c:v>623.33999999999946</c:v>
                </c:pt>
                <c:pt idx="914">
                  <c:v>623.79000000000053</c:v>
                </c:pt>
                <c:pt idx="915">
                  <c:v>624.24</c:v>
                </c:pt>
                <c:pt idx="916">
                  <c:v>624.69000000000005</c:v>
                </c:pt>
                <c:pt idx="917">
                  <c:v>625.15</c:v>
                </c:pt>
                <c:pt idx="918">
                  <c:v>625.6</c:v>
                </c:pt>
                <c:pt idx="919">
                  <c:v>626.04999999999939</c:v>
                </c:pt>
                <c:pt idx="920">
                  <c:v>626.5</c:v>
                </c:pt>
                <c:pt idx="921">
                  <c:v>626.94999999999948</c:v>
                </c:pt>
                <c:pt idx="922">
                  <c:v>627.4</c:v>
                </c:pt>
                <c:pt idx="923">
                  <c:v>627.84999999999911</c:v>
                </c:pt>
                <c:pt idx="924">
                  <c:v>628.29999999999995</c:v>
                </c:pt>
                <c:pt idx="925">
                  <c:v>628.76</c:v>
                </c:pt>
                <c:pt idx="926">
                  <c:v>629.21</c:v>
                </c:pt>
                <c:pt idx="927">
                  <c:v>629.66</c:v>
                </c:pt>
                <c:pt idx="928">
                  <c:v>630.11</c:v>
                </c:pt>
                <c:pt idx="929">
                  <c:v>630.55999999999949</c:v>
                </c:pt>
                <c:pt idx="930">
                  <c:v>631.01</c:v>
                </c:pt>
                <c:pt idx="931">
                  <c:v>631.45999999999947</c:v>
                </c:pt>
                <c:pt idx="932">
                  <c:v>631.91</c:v>
                </c:pt>
                <c:pt idx="933">
                  <c:v>632.3599999999991</c:v>
                </c:pt>
                <c:pt idx="934">
                  <c:v>632.80999999999949</c:v>
                </c:pt>
                <c:pt idx="935">
                  <c:v>633.26</c:v>
                </c:pt>
                <c:pt idx="936">
                  <c:v>633.72</c:v>
                </c:pt>
                <c:pt idx="937">
                  <c:v>634.16999999999996</c:v>
                </c:pt>
                <c:pt idx="938">
                  <c:v>634.62</c:v>
                </c:pt>
                <c:pt idx="939">
                  <c:v>635.07000000000005</c:v>
                </c:pt>
                <c:pt idx="940">
                  <c:v>635.52</c:v>
                </c:pt>
                <c:pt idx="941">
                  <c:v>635.97</c:v>
                </c:pt>
                <c:pt idx="942">
                  <c:v>636.41999999999996</c:v>
                </c:pt>
                <c:pt idx="943">
                  <c:v>636.87</c:v>
                </c:pt>
                <c:pt idx="944">
                  <c:v>637.31999999999948</c:v>
                </c:pt>
                <c:pt idx="945">
                  <c:v>637.77000000000055</c:v>
                </c:pt>
                <c:pt idx="946">
                  <c:v>638.22</c:v>
                </c:pt>
                <c:pt idx="947">
                  <c:v>638.66999999999996</c:v>
                </c:pt>
                <c:pt idx="948">
                  <c:v>639.12</c:v>
                </c:pt>
                <c:pt idx="949">
                  <c:v>639.57000000000005</c:v>
                </c:pt>
                <c:pt idx="950">
                  <c:v>640.02</c:v>
                </c:pt>
                <c:pt idx="951">
                  <c:v>640.47</c:v>
                </c:pt>
                <c:pt idx="952">
                  <c:v>640.91999999999996</c:v>
                </c:pt>
                <c:pt idx="953">
                  <c:v>641.37</c:v>
                </c:pt>
                <c:pt idx="954">
                  <c:v>641.81999999999948</c:v>
                </c:pt>
                <c:pt idx="955">
                  <c:v>642.28000000000054</c:v>
                </c:pt>
                <c:pt idx="956">
                  <c:v>642.73</c:v>
                </c:pt>
                <c:pt idx="957">
                  <c:v>643.17999999999995</c:v>
                </c:pt>
                <c:pt idx="958">
                  <c:v>643.63</c:v>
                </c:pt>
                <c:pt idx="959">
                  <c:v>644.08000000000004</c:v>
                </c:pt>
                <c:pt idx="960">
                  <c:v>644.53</c:v>
                </c:pt>
                <c:pt idx="961">
                  <c:v>644.98</c:v>
                </c:pt>
                <c:pt idx="962">
                  <c:v>645.42999999999938</c:v>
                </c:pt>
                <c:pt idx="963">
                  <c:v>645.88</c:v>
                </c:pt>
                <c:pt idx="964">
                  <c:v>646.32999999999947</c:v>
                </c:pt>
                <c:pt idx="965">
                  <c:v>646.78000000000054</c:v>
                </c:pt>
                <c:pt idx="966">
                  <c:v>647.23</c:v>
                </c:pt>
                <c:pt idx="967">
                  <c:v>647.67999999999995</c:v>
                </c:pt>
                <c:pt idx="968">
                  <c:v>648.13</c:v>
                </c:pt>
                <c:pt idx="969">
                  <c:v>648.58000000000004</c:v>
                </c:pt>
                <c:pt idx="970">
                  <c:v>649.03</c:v>
                </c:pt>
                <c:pt idx="971">
                  <c:v>649.48</c:v>
                </c:pt>
                <c:pt idx="972">
                  <c:v>649.92999999999938</c:v>
                </c:pt>
                <c:pt idx="973">
                  <c:v>650.37</c:v>
                </c:pt>
                <c:pt idx="974">
                  <c:v>650.81999999999948</c:v>
                </c:pt>
                <c:pt idx="975">
                  <c:v>651.27000000000055</c:v>
                </c:pt>
                <c:pt idx="976">
                  <c:v>651.72</c:v>
                </c:pt>
                <c:pt idx="977">
                  <c:v>652.16999999999996</c:v>
                </c:pt>
                <c:pt idx="978">
                  <c:v>652.62</c:v>
                </c:pt>
                <c:pt idx="979">
                  <c:v>653.07000000000005</c:v>
                </c:pt>
                <c:pt idx="980">
                  <c:v>653.52</c:v>
                </c:pt>
                <c:pt idx="981">
                  <c:v>653.97</c:v>
                </c:pt>
                <c:pt idx="982">
                  <c:v>654.41999999999996</c:v>
                </c:pt>
                <c:pt idx="983">
                  <c:v>654.87</c:v>
                </c:pt>
                <c:pt idx="984">
                  <c:v>655.31999999999948</c:v>
                </c:pt>
                <c:pt idx="985">
                  <c:v>655.77000000000055</c:v>
                </c:pt>
                <c:pt idx="986">
                  <c:v>656.22</c:v>
                </c:pt>
                <c:pt idx="987">
                  <c:v>656.67000000000053</c:v>
                </c:pt>
                <c:pt idx="988">
                  <c:v>657.12</c:v>
                </c:pt>
                <c:pt idx="989">
                  <c:v>657.57</c:v>
                </c:pt>
                <c:pt idx="990">
                  <c:v>658.02</c:v>
                </c:pt>
                <c:pt idx="991">
                  <c:v>658.47</c:v>
                </c:pt>
                <c:pt idx="992">
                  <c:v>658.91</c:v>
                </c:pt>
                <c:pt idx="993">
                  <c:v>659.3599999999991</c:v>
                </c:pt>
                <c:pt idx="994">
                  <c:v>659.81</c:v>
                </c:pt>
                <c:pt idx="995">
                  <c:v>660.26</c:v>
                </c:pt>
                <c:pt idx="996">
                  <c:v>660.71</c:v>
                </c:pt>
                <c:pt idx="997">
                  <c:v>661.16</c:v>
                </c:pt>
                <c:pt idx="998">
                  <c:v>661.61</c:v>
                </c:pt>
                <c:pt idx="999">
                  <c:v>662.06</c:v>
                </c:pt>
                <c:pt idx="1000">
                  <c:v>662.51</c:v>
                </c:pt>
                <c:pt idx="1001">
                  <c:v>662.95999999999947</c:v>
                </c:pt>
                <c:pt idx="1002">
                  <c:v>663.4</c:v>
                </c:pt>
                <c:pt idx="1003">
                  <c:v>663.84999999999911</c:v>
                </c:pt>
                <c:pt idx="1004">
                  <c:v>664.3</c:v>
                </c:pt>
                <c:pt idx="1005">
                  <c:v>664.75</c:v>
                </c:pt>
                <c:pt idx="1006">
                  <c:v>665.2</c:v>
                </c:pt>
                <c:pt idx="1007">
                  <c:v>665.65</c:v>
                </c:pt>
                <c:pt idx="1008">
                  <c:v>666.1</c:v>
                </c:pt>
                <c:pt idx="1009">
                  <c:v>666.55</c:v>
                </c:pt>
                <c:pt idx="1010">
                  <c:v>666.99</c:v>
                </c:pt>
                <c:pt idx="1011">
                  <c:v>667.43999999999949</c:v>
                </c:pt>
                <c:pt idx="1012">
                  <c:v>667.89</c:v>
                </c:pt>
                <c:pt idx="1013">
                  <c:v>668.33999999999946</c:v>
                </c:pt>
                <c:pt idx="1014">
                  <c:v>668.79000000000053</c:v>
                </c:pt>
                <c:pt idx="1015">
                  <c:v>669.24</c:v>
                </c:pt>
                <c:pt idx="1016">
                  <c:v>669.69</c:v>
                </c:pt>
                <c:pt idx="1017">
                  <c:v>670.13</c:v>
                </c:pt>
                <c:pt idx="1018">
                  <c:v>670.58</c:v>
                </c:pt>
                <c:pt idx="1019">
                  <c:v>671.03</c:v>
                </c:pt>
                <c:pt idx="1020">
                  <c:v>671.48</c:v>
                </c:pt>
                <c:pt idx="1021">
                  <c:v>671.93</c:v>
                </c:pt>
                <c:pt idx="1022">
                  <c:v>672.38</c:v>
                </c:pt>
                <c:pt idx="1023">
                  <c:v>672.81999999999948</c:v>
                </c:pt>
                <c:pt idx="1024">
                  <c:v>673.27000000000055</c:v>
                </c:pt>
                <c:pt idx="1025">
                  <c:v>673.72</c:v>
                </c:pt>
                <c:pt idx="1026">
                  <c:v>674.17000000000053</c:v>
                </c:pt>
                <c:pt idx="1027">
                  <c:v>674.62</c:v>
                </c:pt>
                <c:pt idx="1028">
                  <c:v>675.07</c:v>
                </c:pt>
                <c:pt idx="1029">
                  <c:v>675.51</c:v>
                </c:pt>
                <c:pt idx="1030">
                  <c:v>675.95999999999947</c:v>
                </c:pt>
                <c:pt idx="1031">
                  <c:v>676.41</c:v>
                </c:pt>
                <c:pt idx="1032">
                  <c:v>676.8599999999991</c:v>
                </c:pt>
                <c:pt idx="1033">
                  <c:v>677.31</c:v>
                </c:pt>
                <c:pt idx="1034">
                  <c:v>677.75</c:v>
                </c:pt>
                <c:pt idx="1035">
                  <c:v>678.2</c:v>
                </c:pt>
                <c:pt idx="1036">
                  <c:v>678.65</c:v>
                </c:pt>
                <c:pt idx="1037">
                  <c:v>679.1</c:v>
                </c:pt>
                <c:pt idx="1038">
                  <c:v>679.55</c:v>
                </c:pt>
                <c:pt idx="1039">
                  <c:v>679.99</c:v>
                </c:pt>
                <c:pt idx="1040">
                  <c:v>680.43999999999949</c:v>
                </c:pt>
                <c:pt idx="1041">
                  <c:v>680.89</c:v>
                </c:pt>
                <c:pt idx="1042">
                  <c:v>681.33999999999946</c:v>
                </c:pt>
                <c:pt idx="1043">
                  <c:v>681.78000000000054</c:v>
                </c:pt>
                <c:pt idx="1044">
                  <c:v>682.23</c:v>
                </c:pt>
                <c:pt idx="1045">
                  <c:v>682.68000000000052</c:v>
                </c:pt>
                <c:pt idx="1046">
                  <c:v>683.13</c:v>
                </c:pt>
                <c:pt idx="1047">
                  <c:v>683.58</c:v>
                </c:pt>
                <c:pt idx="1048">
                  <c:v>684.02</c:v>
                </c:pt>
                <c:pt idx="1049">
                  <c:v>684.47</c:v>
                </c:pt>
                <c:pt idx="1050">
                  <c:v>684.92</c:v>
                </c:pt>
                <c:pt idx="1051">
                  <c:v>685.37</c:v>
                </c:pt>
                <c:pt idx="1052">
                  <c:v>685.81</c:v>
                </c:pt>
                <c:pt idx="1053">
                  <c:v>686.26</c:v>
                </c:pt>
                <c:pt idx="1054">
                  <c:v>686.71</c:v>
                </c:pt>
                <c:pt idx="1055">
                  <c:v>687.16</c:v>
                </c:pt>
                <c:pt idx="1056">
                  <c:v>687.6</c:v>
                </c:pt>
                <c:pt idx="1057">
                  <c:v>688.05</c:v>
                </c:pt>
                <c:pt idx="1058">
                  <c:v>688.5</c:v>
                </c:pt>
                <c:pt idx="1059">
                  <c:v>688.93999999999949</c:v>
                </c:pt>
                <c:pt idx="1060">
                  <c:v>689.39</c:v>
                </c:pt>
                <c:pt idx="1061">
                  <c:v>689.83999999999946</c:v>
                </c:pt>
                <c:pt idx="1062">
                  <c:v>690.29000000000053</c:v>
                </c:pt>
                <c:pt idx="1063">
                  <c:v>690.73</c:v>
                </c:pt>
                <c:pt idx="1064">
                  <c:v>691.18000000000052</c:v>
                </c:pt>
                <c:pt idx="1065">
                  <c:v>691.63</c:v>
                </c:pt>
                <c:pt idx="1066">
                  <c:v>692.07</c:v>
                </c:pt>
                <c:pt idx="1067">
                  <c:v>692.52</c:v>
                </c:pt>
                <c:pt idx="1068">
                  <c:v>692.97</c:v>
                </c:pt>
                <c:pt idx="1069">
                  <c:v>693.42</c:v>
                </c:pt>
                <c:pt idx="1070">
                  <c:v>693.8599999999991</c:v>
                </c:pt>
                <c:pt idx="1071">
                  <c:v>694.31</c:v>
                </c:pt>
                <c:pt idx="1072">
                  <c:v>694.76</c:v>
                </c:pt>
                <c:pt idx="1073">
                  <c:v>695.2</c:v>
                </c:pt>
                <c:pt idx="1074">
                  <c:v>695.65</c:v>
                </c:pt>
                <c:pt idx="1075">
                  <c:v>696.1</c:v>
                </c:pt>
                <c:pt idx="1076">
                  <c:v>696.54</c:v>
                </c:pt>
                <c:pt idx="1077">
                  <c:v>696.99</c:v>
                </c:pt>
                <c:pt idx="1078">
                  <c:v>697.43999999999949</c:v>
                </c:pt>
                <c:pt idx="1079">
                  <c:v>697.88</c:v>
                </c:pt>
                <c:pt idx="1080">
                  <c:v>698.32999999999947</c:v>
                </c:pt>
                <c:pt idx="1081">
                  <c:v>698.78000000000054</c:v>
                </c:pt>
                <c:pt idx="1082">
                  <c:v>699.22</c:v>
                </c:pt>
                <c:pt idx="1083">
                  <c:v>699.67000000000053</c:v>
                </c:pt>
                <c:pt idx="1084">
                  <c:v>700.12</c:v>
                </c:pt>
                <c:pt idx="1085">
                  <c:v>700.56</c:v>
                </c:pt>
                <c:pt idx="1086">
                  <c:v>701.01</c:v>
                </c:pt>
                <c:pt idx="1087">
                  <c:v>701.45999999999947</c:v>
                </c:pt>
                <c:pt idx="1088">
                  <c:v>701.9</c:v>
                </c:pt>
                <c:pt idx="1089">
                  <c:v>702.34999999999911</c:v>
                </c:pt>
                <c:pt idx="1090">
                  <c:v>702.8</c:v>
                </c:pt>
                <c:pt idx="1091">
                  <c:v>703.24</c:v>
                </c:pt>
                <c:pt idx="1092">
                  <c:v>703.69</c:v>
                </c:pt>
                <c:pt idx="1093">
                  <c:v>704.13</c:v>
                </c:pt>
                <c:pt idx="1094">
                  <c:v>704.58</c:v>
                </c:pt>
                <c:pt idx="1095">
                  <c:v>705.03</c:v>
                </c:pt>
                <c:pt idx="1096">
                  <c:v>705.47</c:v>
                </c:pt>
                <c:pt idx="1097">
                  <c:v>705.92</c:v>
                </c:pt>
                <c:pt idx="1098">
                  <c:v>706.37</c:v>
                </c:pt>
                <c:pt idx="1099">
                  <c:v>706.81</c:v>
                </c:pt>
                <c:pt idx="1100">
                  <c:v>707.26</c:v>
                </c:pt>
                <c:pt idx="1101">
                  <c:v>707.7</c:v>
                </c:pt>
                <c:pt idx="1102">
                  <c:v>708.15</c:v>
                </c:pt>
                <c:pt idx="1103">
                  <c:v>708.6</c:v>
                </c:pt>
                <c:pt idx="1104">
                  <c:v>709.04</c:v>
                </c:pt>
                <c:pt idx="1105">
                  <c:v>709.49</c:v>
                </c:pt>
                <c:pt idx="1106">
                  <c:v>709.93</c:v>
                </c:pt>
                <c:pt idx="1107">
                  <c:v>710.38</c:v>
                </c:pt>
                <c:pt idx="1108">
                  <c:v>710.82999999999947</c:v>
                </c:pt>
                <c:pt idx="1109">
                  <c:v>711.27000000000055</c:v>
                </c:pt>
                <c:pt idx="1110">
                  <c:v>711.72</c:v>
                </c:pt>
                <c:pt idx="1111">
                  <c:v>712.16</c:v>
                </c:pt>
                <c:pt idx="1112">
                  <c:v>712.61</c:v>
                </c:pt>
                <c:pt idx="1113">
                  <c:v>713.05</c:v>
                </c:pt>
                <c:pt idx="1114">
                  <c:v>713.5</c:v>
                </c:pt>
                <c:pt idx="1115">
                  <c:v>713.94999999999948</c:v>
                </c:pt>
                <c:pt idx="1116">
                  <c:v>714.39</c:v>
                </c:pt>
                <c:pt idx="1117">
                  <c:v>714.83999999999946</c:v>
                </c:pt>
                <c:pt idx="1118">
                  <c:v>715.28000000000054</c:v>
                </c:pt>
                <c:pt idx="1119">
                  <c:v>715.73</c:v>
                </c:pt>
                <c:pt idx="1120">
                  <c:v>716.17000000000053</c:v>
                </c:pt>
                <c:pt idx="1121">
                  <c:v>716.62</c:v>
                </c:pt>
                <c:pt idx="1122">
                  <c:v>717.06</c:v>
                </c:pt>
                <c:pt idx="1123">
                  <c:v>717.51</c:v>
                </c:pt>
                <c:pt idx="1124">
                  <c:v>717.94999999999948</c:v>
                </c:pt>
                <c:pt idx="1125">
                  <c:v>718.4</c:v>
                </c:pt>
                <c:pt idx="1126">
                  <c:v>718.84999999999911</c:v>
                </c:pt>
                <c:pt idx="1127">
                  <c:v>719.29000000000053</c:v>
                </c:pt>
                <c:pt idx="1128">
                  <c:v>719.74</c:v>
                </c:pt>
                <c:pt idx="1129">
                  <c:v>720.18000000000052</c:v>
                </c:pt>
                <c:pt idx="1130">
                  <c:v>720.63</c:v>
                </c:pt>
                <c:pt idx="1131">
                  <c:v>721.07</c:v>
                </c:pt>
                <c:pt idx="1132">
                  <c:v>721.52</c:v>
                </c:pt>
                <c:pt idx="1133">
                  <c:v>721.95999999999947</c:v>
                </c:pt>
                <c:pt idx="1134">
                  <c:v>722.41</c:v>
                </c:pt>
                <c:pt idx="1135">
                  <c:v>722.84999999999911</c:v>
                </c:pt>
                <c:pt idx="1136">
                  <c:v>723.3</c:v>
                </c:pt>
                <c:pt idx="1137">
                  <c:v>723.74</c:v>
                </c:pt>
                <c:pt idx="1138">
                  <c:v>724.19</c:v>
                </c:pt>
                <c:pt idx="1139">
                  <c:v>724.63</c:v>
                </c:pt>
                <c:pt idx="1140">
                  <c:v>725.08</c:v>
                </c:pt>
                <c:pt idx="1141">
                  <c:v>725.52</c:v>
                </c:pt>
                <c:pt idx="1142">
                  <c:v>725.97</c:v>
                </c:pt>
                <c:pt idx="1143">
                  <c:v>726.41</c:v>
                </c:pt>
                <c:pt idx="1144">
                  <c:v>726.8599999999991</c:v>
                </c:pt>
                <c:pt idx="1145">
                  <c:v>727.3</c:v>
                </c:pt>
                <c:pt idx="1146">
                  <c:v>727.75</c:v>
                </c:pt>
                <c:pt idx="1147">
                  <c:v>728.19</c:v>
                </c:pt>
                <c:pt idx="1148">
                  <c:v>728.64</c:v>
                </c:pt>
                <c:pt idx="1149">
                  <c:v>729.08</c:v>
                </c:pt>
                <c:pt idx="1150">
                  <c:v>729.52</c:v>
                </c:pt>
                <c:pt idx="1151">
                  <c:v>729.97</c:v>
                </c:pt>
                <c:pt idx="1152">
                  <c:v>730.41</c:v>
                </c:pt>
                <c:pt idx="1153">
                  <c:v>730.8599999999991</c:v>
                </c:pt>
                <c:pt idx="1154">
                  <c:v>731.3</c:v>
                </c:pt>
                <c:pt idx="1155">
                  <c:v>731.75</c:v>
                </c:pt>
                <c:pt idx="1156">
                  <c:v>732.19</c:v>
                </c:pt>
                <c:pt idx="1157">
                  <c:v>732.64</c:v>
                </c:pt>
                <c:pt idx="1158">
                  <c:v>733.08</c:v>
                </c:pt>
                <c:pt idx="1159">
                  <c:v>733.53</c:v>
                </c:pt>
                <c:pt idx="1160">
                  <c:v>733.97</c:v>
                </c:pt>
                <c:pt idx="1161">
                  <c:v>734.41</c:v>
                </c:pt>
                <c:pt idx="1162">
                  <c:v>734.8599999999991</c:v>
                </c:pt>
                <c:pt idx="1163">
                  <c:v>735.3</c:v>
                </c:pt>
                <c:pt idx="1164">
                  <c:v>735.75</c:v>
                </c:pt>
                <c:pt idx="1165">
                  <c:v>736.19</c:v>
                </c:pt>
                <c:pt idx="1166">
                  <c:v>736.63</c:v>
                </c:pt>
                <c:pt idx="1167">
                  <c:v>737.08</c:v>
                </c:pt>
                <c:pt idx="1168">
                  <c:v>737.52</c:v>
                </c:pt>
                <c:pt idx="1169">
                  <c:v>737.97</c:v>
                </c:pt>
                <c:pt idx="1170">
                  <c:v>738.41</c:v>
                </c:pt>
                <c:pt idx="1171">
                  <c:v>738.8599999999991</c:v>
                </c:pt>
                <c:pt idx="1172">
                  <c:v>739.3</c:v>
                </c:pt>
                <c:pt idx="1173">
                  <c:v>739.74</c:v>
                </c:pt>
                <c:pt idx="1174">
                  <c:v>740.19</c:v>
                </c:pt>
                <c:pt idx="1175">
                  <c:v>740.63</c:v>
                </c:pt>
                <c:pt idx="1176">
                  <c:v>741.08</c:v>
                </c:pt>
                <c:pt idx="1177">
                  <c:v>741.52</c:v>
                </c:pt>
                <c:pt idx="1178">
                  <c:v>741.95999999999947</c:v>
                </c:pt>
                <c:pt idx="1179">
                  <c:v>742.41</c:v>
                </c:pt>
                <c:pt idx="1180">
                  <c:v>742.84999999999911</c:v>
                </c:pt>
                <c:pt idx="1181">
                  <c:v>743.29000000000053</c:v>
                </c:pt>
                <c:pt idx="1182">
                  <c:v>743.74</c:v>
                </c:pt>
                <c:pt idx="1183">
                  <c:v>744.18000000000052</c:v>
                </c:pt>
                <c:pt idx="1184">
                  <c:v>744.63</c:v>
                </c:pt>
                <c:pt idx="1185">
                  <c:v>745.07</c:v>
                </c:pt>
                <c:pt idx="1186">
                  <c:v>745.51</c:v>
                </c:pt>
                <c:pt idx="1187">
                  <c:v>745.95999999999947</c:v>
                </c:pt>
                <c:pt idx="1188">
                  <c:v>746.4</c:v>
                </c:pt>
                <c:pt idx="1189">
                  <c:v>746.83999999999946</c:v>
                </c:pt>
                <c:pt idx="1190">
                  <c:v>747.29000000000053</c:v>
                </c:pt>
                <c:pt idx="1191">
                  <c:v>747.73</c:v>
                </c:pt>
                <c:pt idx="1192">
                  <c:v>748.17000000000053</c:v>
                </c:pt>
                <c:pt idx="1193">
                  <c:v>748.62</c:v>
                </c:pt>
                <c:pt idx="1194">
                  <c:v>749.06</c:v>
                </c:pt>
                <c:pt idx="1195">
                  <c:v>749.5</c:v>
                </c:pt>
                <c:pt idx="1196">
                  <c:v>749.94999999999948</c:v>
                </c:pt>
                <c:pt idx="1197">
                  <c:v>750.39</c:v>
                </c:pt>
                <c:pt idx="1198">
                  <c:v>750.82999999999947</c:v>
                </c:pt>
                <c:pt idx="1199">
                  <c:v>751.28000000000054</c:v>
                </c:pt>
                <c:pt idx="1200">
                  <c:v>751.72</c:v>
                </c:pt>
                <c:pt idx="1201">
                  <c:v>752.16</c:v>
                </c:pt>
                <c:pt idx="1202">
                  <c:v>752.61</c:v>
                </c:pt>
                <c:pt idx="1203">
                  <c:v>753.05</c:v>
                </c:pt>
                <c:pt idx="1204">
                  <c:v>753.49</c:v>
                </c:pt>
                <c:pt idx="1205">
                  <c:v>753.93999999999949</c:v>
                </c:pt>
                <c:pt idx="1206">
                  <c:v>754.38</c:v>
                </c:pt>
                <c:pt idx="1207">
                  <c:v>754.81999999999948</c:v>
                </c:pt>
                <c:pt idx="1208">
                  <c:v>755.26</c:v>
                </c:pt>
                <c:pt idx="1209">
                  <c:v>755.71</c:v>
                </c:pt>
                <c:pt idx="1210">
                  <c:v>756.15</c:v>
                </c:pt>
                <c:pt idx="1211">
                  <c:v>756.59</c:v>
                </c:pt>
                <c:pt idx="1212">
                  <c:v>757.04</c:v>
                </c:pt>
                <c:pt idx="1213">
                  <c:v>757.48</c:v>
                </c:pt>
                <c:pt idx="1214">
                  <c:v>757.92</c:v>
                </c:pt>
                <c:pt idx="1215">
                  <c:v>758.3599999999991</c:v>
                </c:pt>
                <c:pt idx="1216">
                  <c:v>758.81</c:v>
                </c:pt>
                <c:pt idx="1217">
                  <c:v>759.25</c:v>
                </c:pt>
                <c:pt idx="1218">
                  <c:v>759.69</c:v>
                </c:pt>
                <c:pt idx="1219">
                  <c:v>760.13</c:v>
                </c:pt>
                <c:pt idx="1220">
                  <c:v>760.58</c:v>
                </c:pt>
                <c:pt idx="1221">
                  <c:v>761.02</c:v>
                </c:pt>
                <c:pt idx="1222">
                  <c:v>761.45999999999947</c:v>
                </c:pt>
                <c:pt idx="1223">
                  <c:v>761.9</c:v>
                </c:pt>
                <c:pt idx="1224">
                  <c:v>762.34999999999911</c:v>
                </c:pt>
                <c:pt idx="1225">
                  <c:v>762.79000000000053</c:v>
                </c:pt>
                <c:pt idx="1226">
                  <c:v>763.23</c:v>
                </c:pt>
                <c:pt idx="1227">
                  <c:v>763.67000000000053</c:v>
                </c:pt>
                <c:pt idx="1228">
                  <c:v>764.12</c:v>
                </c:pt>
                <c:pt idx="1229">
                  <c:v>764.56</c:v>
                </c:pt>
                <c:pt idx="1230">
                  <c:v>765</c:v>
                </c:pt>
                <c:pt idx="1231">
                  <c:v>765.43999999999949</c:v>
                </c:pt>
                <c:pt idx="1232">
                  <c:v>765.89</c:v>
                </c:pt>
                <c:pt idx="1233">
                  <c:v>766.32999999999947</c:v>
                </c:pt>
                <c:pt idx="1234">
                  <c:v>766.77000000000055</c:v>
                </c:pt>
                <c:pt idx="1235">
                  <c:v>767.21</c:v>
                </c:pt>
                <c:pt idx="1236">
                  <c:v>767.65</c:v>
                </c:pt>
                <c:pt idx="1237">
                  <c:v>768.1</c:v>
                </c:pt>
                <c:pt idx="1238">
                  <c:v>768.54</c:v>
                </c:pt>
                <c:pt idx="1239">
                  <c:v>768.98</c:v>
                </c:pt>
                <c:pt idx="1240">
                  <c:v>769.42</c:v>
                </c:pt>
                <c:pt idx="1241">
                  <c:v>769.87</c:v>
                </c:pt>
                <c:pt idx="1242">
                  <c:v>770.31</c:v>
                </c:pt>
                <c:pt idx="1243">
                  <c:v>770.75</c:v>
                </c:pt>
                <c:pt idx="1244">
                  <c:v>771.19</c:v>
                </c:pt>
                <c:pt idx="1245">
                  <c:v>771.63</c:v>
                </c:pt>
                <c:pt idx="1246">
                  <c:v>772.07</c:v>
                </c:pt>
                <c:pt idx="1247">
                  <c:v>772.52</c:v>
                </c:pt>
                <c:pt idx="1248">
                  <c:v>772.95999999999947</c:v>
                </c:pt>
                <c:pt idx="1249">
                  <c:v>773.4</c:v>
                </c:pt>
                <c:pt idx="1250">
                  <c:v>773.83999999999946</c:v>
                </c:pt>
                <c:pt idx="1251">
                  <c:v>774.28000000000054</c:v>
                </c:pt>
                <c:pt idx="1252">
                  <c:v>774.73</c:v>
                </c:pt>
                <c:pt idx="1253">
                  <c:v>775.17000000000053</c:v>
                </c:pt>
                <c:pt idx="1254">
                  <c:v>775.61</c:v>
                </c:pt>
                <c:pt idx="1255">
                  <c:v>776.05</c:v>
                </c:pt>
                <c:pt idx="1256">
                  <c:v>776.49</c:v>
                </c:pt>
                <c:pt idx="1257">
                  <c:v>776.93</c:v>
                </c:pt>
                <c:pt idx="1258">
                  <c:v>777.37</c:v>
                </c:pt>
                <c:pt idx="1259">
                  <c:v>777.81999999999948</c:v>
                </c:pt>
                <c:pt idx="1260">
                  <c:v>778.26</c:v>
                </c:pt>
                <c:pt idx="1261">
                  <c:v>778.7</c:v>
                </c:pt>
                <c:pt idx="1262">
                  <c:v>779.14</c:v>
                </c:pt>
                <c:pt idx="1263">
                  <c:v>779.58</c:v>
                </c:pt>
                <c:pt idx="1264">
                  <c:v>780.02</c:v>
                </c:pt>
                <c:pt idx="1265">
                  <c:v>780.45999999999947</c:v>
                </c:pt>
                <c:pt idx="1266">
                  <c:v>780.91</c:v>
                </c:pt>
                <c:pt idx="1267">
                  <c:v>781.34999999999911</c:v>
                </c:pt>
                <c:pt idx="1268">
                  <c:v>781.79000000000053</c:v>
                </c:pt>
                <c:pt idx="1269">
                  <c:v>782.23</c:v>
                </c:pt>
                <c:pt idx="1270">
                  <c:v>782.67000000000053</c:v>
                </c:pt>
                <c:pt idx="1271">
                  <c:v>783.11</c:v>
                </c:pt>
                <c:pt idx="1272">
                  <c:v>783.55</c:v>
                </c:pt>
                <c:pt idx="1273">
                  <c:v>783.99</c:v>
                </c:pt>
                <c:pt idx="1274">
                  <c:v>784.43</c:v>
                </c:pt>
                <c:pt idx="1275">
                  <c:v>784.88</c:v>
                </c:pt>
                <c:pt idx="1276">
                  <c:v>785.31999999999948</c:v>
                </c:pt>
                <c:pt idx="1277">
                  <c:v>785.76</c:v>
                </c:pt>
                <c:pt idx="1278">
                  <c:v>786.2</c:v>
                </c:pt>
                <c:pt idx="1279">
                  <c:v>786.64</c:v>
                </c:pt>
                <c:pt idx="1280">
                  <c:v>787.08</c:v>
                </c:pt>
                <c:pt idx="1281">
                  <c:v>787.52</c:v>
                </c:pt>
                <c:pt idx="1282">
                  <c:v>787.95999999999947</c:v>
                </c:pt>
                <c:pt idx="1283">
                  <c:v>788.4</c:v>
                </c:pt>
                <c:pt idx="1284">
                  <c:v>788.83999999999946</c:v>
                </c:pt>
                <c:pt idx="1285">
                  <c:v>789.28000000000054</c:v>
                </c:pt>
                <c:pt idx="1286">
                  <c:v>789.72</c:v>
                </c:pt>
                <c:pt idx="1287">
                  <c:v>790.17000000000053</c:v>
                </c:pt>
                <c:pt idx="1288">
                  <c:v>790.61</c:v>
                </c:pt>
                <c:pt idx="1289">
                  <c:v>791.05</c:v>
                </c:pt>
                <c:pt idx="1290">
                  <c:v>791.49</c:v>
                </c:pt>
                <c:pt idx="1291">
                  <c:v>791.93</c:v>
                </c:pt>
                <c:pt idx="1292">
                  <c:v>792.37</c:v>
                </c:pt>
                <c:pt idx="1293">
                  <c:v>792.81</c:v>
                </c:pt>
                <c:pt idx="1294">
                  <c:v>793.25</c:v>
                </c:pt>
                <c:pt idx="1295">
                  <c:v>793.69</c:v>
                </c:pt>
                <c:pt idx="1296">
                  <c:v>794.13</c:v>
                </c:pt>
                <c:pt idx="1297">
                  <c:v>794.57</c:v>
                </c:pt>
                <c:pt idx="1298">
                  <c:v>795.01</c:v>
                </c:pt>
                <c:pt idx="1299">
                  <c:v>795.44999999999948</c:v>
                </c:pt>
                <c:pt idx="1300">
                  <c:v>795.89</c:v>
                </c:pt>
                <c:pt idx="1301">
                  <c:v>796.32999999999947</c:v>
                </c:pt>
                <c:pt idx="1302">
                  <c:v>796.77000000000055</c:v>
                </c:pt>
                <c:pt idx="1303">
                  <c:v>797.21</c:v>
                </c:pt>
                <c:pt idx="1304">
                  <c:v>797.65</c:v>
                </c:pt>
                <c:pt idx="1305">
                  <c:v>798.09</c:v>
                </c:pt>
                <c:pt idx="1306">
                  <c:v>798.53</c:v>
                </c:pt>
                <c:pt idx="1307">
                  <c:v>798.97</c:v>
                </c:pt>
                <c:pt idx="1308">
                  <c:v>799.41</c:v>
                </c:pt>
                <c:pt idx="1309">
                  <c:v>799.84999999999911</c:v>
                </c:pt>
                <c:pt idx="1310">
                  <c:v>800.29000000000053</c:v>
                </c:pt>
                <c:pt idx="1311">
                  <c:v>800.73</c:v>
                </c:pt>
                <c:pt idx="1312">
                  <c:v>801.17000000000053</c:v>
                </c:pt>
                <c:pt idx="1313">
                  <c:v>801.61</c:v>
                </c:pt>
                <c:pt idx="1314">
                  <c:v>802.05</c:v>
                </c:pt>
                <c:pt idx="1315">
                  <c:v>802.49</c:v>
                </c:pt>
                <c:pt idx="1316">
                  <c:v>802.93</c:v>
                </c:pt>
                <c:pt idx="1317">
                  <c:v>803.37</c:v>
                </c:pt>
                <c:pt idx="1318">
                  <c:v>803.81</c:v>
                </c:pt>
                <c:pt idx="1319">
                  <c:v>804.25</c:v>
                </c:pt>
                <c:pt idx="1320">
                  <c:v>804.69</c:v>
                </c:pt>
                <c:pt idx="1321">
                  <c:v>805.13</c:v>
                </c:pt>
                <c:pt idx="1322">
                  <c:v>805.57</c:v>
                </c:pt>
                <c:pt idx="1323">
                  <c:v>806.01</c:v>
                </c:pt>
                <c:pt idx="1324">
                  <c:v>806.44999999999948</c:v>
                </c:pt>
                <c:pt idx="1325">
                  <c:v>806.89</c:v>
                </c:pt>
                <c:pt idx="1326">
                  <c:v>807.32999999999947</c:v>
                </c:pt>
                <c:pt idx="1327">
                  <c:v>807.77000000000055</c:v>
                </c:pt>
                <c:pt idx="1328">
                  <c:v>808.21</c:v>
                </c:pt>
                <c:pt idx="1329">
                  <c:v>808.65</c:v>
                </c:pt>
                <c:pt idx="1330">
                  <c:v>809.09</c:v>
                </c:pt>
                <c:pt idx="1331">
                  <c:v>809.53</c:v>
                </c:pt>
                <c:pt idx="1332">
                  <c:v>809.97</c:v>
                </c:pt>
                <c:pt idx="1333">
                  <c:v>810.4</c:v>
                </c:pt>
                <c:pt idx="1334">
                  <c:v>810.83999999999946</c:v>
                </c:pt>
                <c:pt idx="1335">
                  <c:v>811.28000000000054</c:v>
                </c:pt>
                <c:pt idx="1336">
                  <c:v>811.72</c:v>
                </c:pt>
                <c:pt idx="1337">
                  <c:v>812.16</c:v>
                </c:pt>
                <c:pt idx="1338">
                  <c:v>812.6</c:v>
                </c:pt>
                <c:pt idx="1339">
                  <c:v>813.04</c:v>
                </c:pt>
                <c:pt idx="1340">
                  <c:v>813.48</c:v>
                </c:pt>
                <c:pt idx="1341">
                  <c:v>813.92</c:v>
                </c:pt>
                <c:pt idx="1342">
                  <c:v>814.3599999999991</c:v>
                </c:pt>
                <c:pt idx="1343">
                  <c:v>814.8</c:v>
                </c:pt>
                <c:pt idx="1344">
                  <c:v>815.23</c:v>
                </c:pt>
                <c:pt idx="1345">
                  <c:v>815.67000000000053</c:v>
                </c:pt>
                <c:pt idx="1346">
                  <c:v>816.11</c:v>
                </c:pt>
                <c:pt idx="1347">
                  <c:v>816.55</c:v>
                </c:pt>
                <c:pt idx="1348">
                  <c:v>816.99</c:v>
                </c:pt>
                <c:pt idx="1349">
                  <c:v>817.43</c:v>
                </c:pt>
                <c:pt idx="1350">
                  <c:v>817.87</c:v>
                </c:pt>
                <c:pt idx="1351">
                  <c:v>818.31</c:v>
                </c:pt>
                <c:pt idx="1352">
                  <c:v>818.75</c:v>
                </c:pt>
                <c:pt idx="1353">
                  <c:v>819.18000000000052</c:v>
                </c:pt>
                <c:pt idx="1354">
                  <c:v>819.62</c:v>
                </c:pt>
                <c:pt idx="1355">
                  <c:v>820.06</c:v>
                </c:pt>
                <c:pt idx="1356">
                  <c:v>820.5</c:v>
                </c:pt>
                <c:pt idx="1357">
                  <c:v>820.93999999999949</c:v>
                </c:pt>
                <c:pt idx="1358">
                  <c:v>821.38</c:v>
                </c:pt>
                <c:pt idx="1359">
                  <c:v>821.81999999999948</c:v>
                </c:pt>
                <c:pt idx="1360">
                  <c:v>822.25</c:v>
                </c:pt>
                <c:pt idx="1361">
                  <c:v>822.69</c:v>
                </c:pt>
                <c:pt idx="1362">
                  <c:v>823.13</c:v>
                </c:pt>
                <c:pt idx="1363">
                  <c:v>823.57</c:v>
                </c:pt>
                <c:pt idx="1364">
                  <c:v>824.01</c:v>
                </c:pt>
                <c:pt idx="1365">
                  <c:v>824.44999999999948</c:v>
                </c:pt>
                <c:pt idx="1366">
                  <c:v>824.89</c:v>
                </c:pt>
                <c:pt idx="1367">
                  <c:v>825.31999999999948</c:v>
                </c:pt>
                <c:pt idx="1368">
                  <c:v>825.76</c:v>
                </c:pt>
                <c:pt idx="1369">
                  <c:v>826.2</c:v>
                </c:pt>
                <c:pt idx="1370">
                  <c:v>826.64</c:v>
                </c:pt>
                <c:pt idx="1371">
                  <c:v>827.08</c:v>
                </c:pt>
                <c:pt idx="1372">
                  <c:v>827.51</c:v>
                </c:pt>
                <c:pt idx="1373">
                  <c:v>827.94999999999948</c:v>
                </c:pt>
                <c:pt idx="1374">
                  <c:v>828.39</c:v>
                </c:pt>
                <c:pt idx="1375">
                  <c:v>828.82999999999947</c:v>
                </c:pt>
                <c:pt idx="1376">
                  <c:v>829.27000000000055</c:v>
                </c:pt>
                <c:pt idx="1377">
                  <c:v>829.71</c:v>
                </c:pt>
                <c:pt idx="1378">
                  <c:v>830.14</c:v>
                </c:pt>
                <c:pt idx="1379">
                  <c:v>830.58</c:v>
                </c:pt>
                <c:pt idx="1380">
                  <c:v>831.02</c:v>
                </c:pt>
                <c:pt idx="1381">
                  <c:v>831.45999999999947</c:v>
                </c:pt>
                <c:pt idx="1382">
                  <c:v>831.9</c:v>
                </c:pt>
                <c:pt idx="1383">
                  <c:v>832.32999999999947</c:v>
                </c:pt>
                <c:pt idx="1384">
                  <c:v>832.77000000000055</c:v>
                </c:pt>
                <c:pt idx="1385">
                  <c:v>833.21</c:v>
                </c:pt>
                <c:pt idx="1386">
                  <c:v>833.65</c:v>
                </c:pt>
                <c:pt idx="1387">
                  <c:v>834.08</c:v>
                </c:pt>
                <c:pt idx="1388">
                  <c:v>834.52</c:v>
                </c:pt>
                <c:pt idx="1389">
                  <c:v>834.95999999999947</c:v>
                </c:pt>
                <c:pt idx="1390">
                  <c:v>835.4</c:v>
                </c:pt>
                <c:pt idx="1391">
                  <c:v>835.82999999999947</c:v>
                </c:pt>
                <c:pt idx="1392">
                  <c:v>836.27000000000055</c:v>
                </c:pt>
                <c:pt idx="1393">
                  <c:v>836.71</c:v>
                </c:pt>
                <c:pt idx="1394">
                  <c:v>837.15</c:v>
                </c:pt>
                <c:pt idx="1395">
                  <c:v>837.58</c:v>
                </c:pt>
                <c:pt idx="1396">
                  <c:v>838.02</c:v>
                </c:pt>
                <c:pt idx="1397">
                  <c:v>838.45999999999947</c:v>
                </c:pt>
                <c:pt idx="1398">
                  <c:v>838.9</c:v>
                </c:pt>
                <c:pt idx="1399">
                  <c:v>839.32999999999947</c:v>
                </c:pt>
                <c:pt idx="1400">
                  <c:v>839.77000000000055</c:v>
                </c:pt>
                <c:pt idx="1401">
                  <c:v>840.21</c:v>
                </c:pt>
                <c:pt idx="1402">
                  <c:v>840.65</c:v>
                </c:pt>
                <c:pt idx="1403">
                  <c:v>841.08</c:v>
                </c:pt>
                <c:pt idx="1404">
                  <c:v>841.52</c:v>
                </c:pt>
                <c:pt idx="1405">
                  <c:v>841.95999999999947</c:v>
                </c:pt>
                <c:pt idx="1406">
                  <c:v>842.4</c:v>
                </c:pt>
                <c:pt idx="1407">
                  <c:v>842.82999999999947</c:v>
                </c:pt>
                <c:pt idx="1408">
                  <c:v>843.27000000000055</c:v>
                </c:pt>
                <c:pt idx="1409">
                  <c:v>843.71</c:v>
                </c:pt>
                <c:pt idx="1410">
                  <c:v>844.14</c:v>
                </c:pt>
                <c:pt idx="1411">
                  <c:v>844.58</c:v>
                </c:pt>
                <c:pt idx="1412">
                  <c:v>845.02</c:v>
                </c:pt>
                <c:pt idx="1413">
                  <c:v>845.45999999999947</c:v>
                </c:pt>
                <c:pt idx="1414">
                  <c:v>845.89</c:v>
                </c:pt>
                <c:pt idx="1415">
                  <c:v>846.32999999999947</c:v>
                </c:pt>
                <c:pt idx="1416">
                  <c:v>846.77000000000055</c:v>
                </c:pt>
                <c:pt idx="1417">
                  <c:v>847.2</c:v>
                </c:pt>
                <c:pt idx="1418">
                  <c:v>847.64</c:v>
                </c:pt>
                <c:pt idx="1419">
                  <c:v>848.08</c:v>
                </c:pt>
                <c:pt idx="1420">
                  <c:v>848.51</c:v>
                </c:pt>
                <c:pt idx="1421">
                  <c:v>848.94999999999948</c:v>
                </c:pt>
                <c:pt idx="1422">
                  <c:v>849.39</c:v>
                </c:pt>
                <c:pt idx="1423">
                  <c:v>849.81999999999948</c:v>
                </c:pt>
                <c:pt idx="1424">
                  <c:v>850.26</c:v>
                </c:pt>
                <c:pt idx="1425">
                  <c:v>850.7</c:v>
                </c:pt>
                <c:pt idx="1426">
                  <c:v>851.13</c:v>
                </c:pt>
                <c:pt idx="1427">
                  <c:v>851.57</c:v>
                </c:pt>
                <c:pt idx="1428">
                  <c:v>852.01</c:v>
                </c:pt>
                <c:pt idx="1429">
                  <c:v>852.43999999999949</c:v>
                </c:pt>
                <c:pt idx="1430">
                  <c:v>852.88</c:v>
                </c:pt>
                <c:pt idx="1431">
                  <c:v>853.31999999999948</c:v>
                </c:pt>
                <c:pt idx="1432">
                  <c:v>853.75</c:v>
                </c:pt>
                <c:pt idx="1433">
                  <c:v>854.19</c:v>
                </c:pt>
                <c:pt idx="1434">
                  <c:v>854.62</c:v>
                </c:pt>
                <c:pt idx="1435">
                  <c:v>855.06</c:v>
                </c:pt>
                <c:pt idx="1436">
                  <c:v>855.5</c:v>
                </c:pt>
                <c:pt idx="1437">
                  <c:v>855.93</c:v>
                </c:pt>
                <c:pt idx="1438">
                  <c:v>856.37</c:v>
                </c:pt>
                <c:pt idx="1439">
                  <c:v>856.81</c:v>
                </c:pt>
                <c:pt idx="1440">
                  <c:v>857.24</c:v>
                </c:pt>
                <c:pt idx="1441">
                  <c:v>857.68000000000052</c:v>
                </c:pt>
                <c:pt idx="1442">
                  <c:v>858.11</c:v>
                </c:pt>
                <c:pt idx="1443">
                  <c:v>858.55</c:v>
                </c:pt>
                <c:pt idx="1444">
                  <c:v>858.99</c:v>
                </c:pt>
                <c:pt idx="1445">
                  <c:v>859.42</c:v>
                </c:pt>
                <c:pt idx="1446">
                  <c:v>859.8599999999991</c:v>
                </c:pt>
                <c:pt idx="1447">
                  <c:v>860.29000000000053</c:v>
                </c:pt>
                <c:pt idx="1448">
                  <c:v>860.73</c:v>
                </c:pt>
                <c:pt idx="1449">
                  <c:v>861.17000000000053</c:v>
                </c:pt>
                <c:pt idx="1450">
                  <c:v>861.6</c:v>
                </c:pt>
                <c:pt idx="1451">
                  <c:v>862.04</c:v>
                </c:pt>
                <c:pt idx="1452">
                  <c:v>862.47</c:v>
                </c:pt>
                <c:pt idx="1453">
                  <c:v>862.91</c:v>
                </c:pt>
                <c:pt idx="1454">
                  <c:v>863.34999999999911</c:v>
                </c:pt>
                <c:pt idx="1455">
                  <c:v>863.78000000000054</c:v>
                </c:pt>
                <c:pt idx="1456">
                  <c:v>864.22</c:v>
                </c:pt>
                <c:pt idx="1457">
                  <c:v>864.65</c:v>
                </c:pt>
                <c:pt idx="1458">
                  <c:v>865.09</c:v>
                </c:pt>
                <c:pt idx="1459">
                  <c:v>865.52</c:v>
                </c:pt>
                <c:pt idx="1460">
                  <c:v>865.95999999999947</c:v>
                </c:pt>
                <c:pt idx="1461">
                  <c:v>866.4</c:v>
                </c:pt>
                <c:pt idx="1462">
                  <c:v>866.82999999999947</c:v>
                </c:pt>
                <c:pt idx="1463">
                  <c:v>867.27000000000055</c:v>
                </c:pt>
                <c:pt idx="1464">
                  <c:v>867.7</c:v>
                </c:pt>
                <c:pt idx="1465">
                  <c:v>868.14</c:v>
                </c:pt>
                <c:pt idx="1466">
                  <c:v>868.57</c:v>
                </c:pt>
                <c:pt idx="1467">
                  <c:v>869.01</c:v>
                </c:pt>
                <c:pt idx="1468">
                  <c:v>869.43999999999949</c:v>
                </c:pt>
                <c:pt idx="1469">
                  <c:v>869.88</c:v>
                </c:pt>
                <c:pt idx="1470">
                  <c:v>870.31</c:v>
                </c:pt>
                <c:pt idx="1471">
                  <c:v>870.75</c:v>
                </c:pt>
                <c:pt idx="1472">
                  <c:v>871.18000000000052</c:v>
                </c:pt>
                <c:pt idx="1473">
                  <c:v>871.62</c:v>
                </c:pt>
                <c:pt idx="1474">
                  <c:v>872.06</c:v>
                </c:pt>
                <c:pt idx="1475">
                  <c:v>872.49</c:v>
                </c:pt>
                <c:pt idx="1476">
                  <c:v>872.93</c:v>
                </c:pt>
                <c:pt idx="1477">
                  <c:v>873.3599999999991</c:v>
                </c:pt>
                <c:pt idx="1478">
                  <c:v>873.8</c:v>
                </c:pt>
                <c:pt idx="1479">
                  <c:v>874.23</c:v>
                </c:pt>
                <c:pt idx="1480">
                  <c:v>874.67000000000053</c:v>
                </c:pt>
                <c:pt idx="1481">
                  <c:v>875.1</c:v>
                </c:pt>
                <c:pt idx="1482">
                  <c:v>875.54</c:v>
                </c:pt>
                <c:pt idx="1483">
                  <c:v>875.97</c:v>
                </c:pt>
                <c:pt idx="1484">
                  <c:v>876.41</c:v>
                </c:pt>
                <c:pt idx="1485">
                  <c:v>876.83999999999946</c:v>
                </c:pt>
                <c:pt idx="1486">
                  <c:v>877.28000000000054</c:v>
                </c:pt>
                <c:pt idx="1487">
                  <c:v>877.71</c:v>
                </c:pt>
                <c:pt idx="1488">
                  <c:v>878.14</c:v>
                </c:pt>
                <c:pt idx="1489">
                  <c:v>878.58</c:v>
                </c:pt>
                <c:pt idx="1490">
                  <c:v>879.01</c:v>
                </c:pt>
                <c:pt idx="1491">
                  <c:v>879.44999999999948</c:v>
                </c:pt>
                <c:pt idx="1492">
                  <c:v>879.88</c:v>
                </c:pt>
                <c:pt idx="1493">
                  <c:v>880.31999999999948</c:v>
                </c:pt>
                <c:pt idx="1494">
                  <c:v>880.75</c:v>
                </c:pt>
                <c:pt idx="1495">
                  <c:v>881.19</c:v>
                </c:pt>
                <c:pt idx="1496">
                  <c:v>881.62</c:v>
                </c:pt>
                <c:pt idx="1497">
                  <c:v>882.06</c:v>
                </c:pt>
                <c:pt idx="1498">
                  <c:v>882.49</c:v>
                </c:pt>
                <c:pt idx="1499">
                  <c:v>882.93</c:v>
                </c:pt>
                <c:pt idx="1500">
                  <c:v>883.3599999999991</c:v>
                </c:pt>
                <c:pt idx="1501">
                  <c:v>883.79000000000053</c:v>
                </c:pt>
                <c:pt idx="1502">
                  <c:v>884.23</c:v>
                </c:pt>
                <c:pt idx="1503">
                  <c:v>884.66</c:v>
                </c:pt>
                <c:pt idx="1504">
                  <c:v>885.1</c:v>
                </c:pt>
                <c:pt idx="1505">
                  <c:v>885.53</c:v>
                </c:pt>
                <c:pt idx="1506">
                  <c:v>885.97</c:v>
                </c:pt>
                <c:pt idx="1507">
                  <c:v>886.4</c:v>
                </c:pt>
                <c:pt idx="1508">
                  <c:v>886.82999999999947</c:v>
                </c:pt>
                <c:pt idx="1509">
                  <c:v>887.27000000000055</c:v>
                </c:pt>
                <c:pt idx="1510">
                  <c:v>887.7</c:v>
                </c:pt>
                <c:pt idx="1511">
                  <c:v>888.14</c:v>
                </c:pt>
                <c:pt idx="1512">
                  <c:v>888.57</c:v>
                </c:pt>
                <c:pt idx="1513">
                  <c:v>889</c:v>
                </c:pt>
                <c:pt idx="1514">
                  <c:v>889.43999999999949</c:v>
                </c:pt>
                <c:pt idx="1515">
                  <c:v>889.87</c:v>
                </c:pt>
                <c:pt idx="1516">
                  <c:v>890.31</c:v>
                </c:pt>
                <c:pt idx="1517">
                  <c:v>890.74</c:v>
                </c:pt>
                <c:pt idx="1518">
                  <c:v>891.17000000000053</c:v>
                </c:pt>
                <c:pt idx="1519">
                  <c:v>891.61</c:v>
                </c:pt>
                <c:pt idx="1520">
                  <c:v>892.04</c:v>
                </c:pt>
                <c:pt idx="1521">
                  <c:v>892.48</c:v>
                </c:pt>
                <c:pt idx="1522">
                  <c:v>892.91</c:v>
                </c:pt>
                <c:pt idx="1523">
                  <c:v>893.33999999999946</c:v>
                </c:pt>
                <c:pt idx="1524">
                  <c:v>893.78000000000054</c:v>
                </c:pt>
                <c:pt idx="1525">
                  <c:v>894.21</c:v>
                </c:pt>
                <c:pt idx="1526">
                  <c:v>894.64</c:v>
                </c:pt>
                <c:pt idx="1527">
                  <c:v>895.08</c:v>
                </c:pt>
                <c:pt idx="1528">
                  <c:v>895.51</c:v>
                </c:pt>
                <c:pt idx="1529">
                  <c:v>895.94999999999948</c:v>
                </c:pt>
                <c:pt idx="1530">
                  <c:v>896.38</c:v>
                </c:pt>
                <c:pt idx="1531">
                  <c:v>896.81</c:v>
                </c:pt>
                <c:pt idx="1532">
                  <c:v>897.25</c:v>
                </c:pt>
                <c:pt idx="1533">
                  <c:v>897.68000000000052</c:v>
                </c:pt>
                <c:pt idx="1534">
                  <c:v>898.11</c:v>
                </c:pt>
                <c:pt idx="1535">
                  <c:v>898.55</c:v>
                </c:pt>
                <c:pt idx="1536">
                  <c:v>898.98</c:v>
                </c:pt>
                <c:pt idx="1537">
                  <c:v>899.41</c:v>
                </c:pt>
                <c:pt idx="1538">
                  <c:v>899.84999999999911</c:v>
                </c:pt>
                <c:pt idx="1539">
                  <c:v>900.28000000000054</c:v>
                </c:pt>
                <c:pt idx="1540">
                  <c:v>900.71</c:v>
                </c:pt>
                <c:pt idx="1541">
                  <c:v>901.15</c:v>
                </c:pt>
                <c:pt idx="1542">
                  <c:v>901.58</c:v>
                </c:pt>
                <c:pt idx="1543">
                  <c:v>902.01</c:v>
                </c:pt>
                <c:pt idx="1544">
                  <c:v>902.44999999999948</c:v>
                </c:pt>
                <c:pt idx="1545">
                  <c:v>902.88</c:v>
                </c:pt>
                <c:pt idx="1546">
                  <c:v>903.31</c:v>
                </c:pt>
                <c:pt idx="1547">
                  <c:v>903.74</c:v>
                </c:pt>
                <c:pt idx="1548">
                  <c:v>904.18000000000052</c:v>
                </c:pt>
                <c:pt idx="1549">
                  <c:v>904.61</c:v>
                </c:pt>
                <c:pt idx="1550">
                  <c:v>905.04</c:v>
                </c:pt>
                <c:pt idx="1551">
                  <c:v>905.48</c:v>
                </c:pt>
                <c:pt idx="1552">
                  <c:v>905.91</c:v>
                </c:pt>
                <c:pt idx="1553">
                  <c:v>906.33999999999946</c:v>
                </c:pt>
                <c:pt idx="1554">
                  <c:v>906.77000000000055</c:v>
                </c:pt>
                <c:pt idx="1555">
                  <c:v>907.21</c:v>
                </c:pt>
                <c:pt idx="1556">
                  <c:v>907.64</c:v>
                </c:pt>
                <c:pt idx="1557">
                  <c:v>908.07</c:v>
                </c:pt>
                <c:pt idx="1558">
                  <c:v>908.51</c:v>
                </c:pt>
                <c:pt idx="1559">
                  <c:v>908.93999999999949</c:v>
                </c:pt>
                <c:pt idx="1560">
                  <c:v>909.37</c:v>
                </c:pt>
                <c:pt idx="1561">
                  <c:v>909.8</c:v>
                </c:pt>
                <c:pt idx="1562">
                  <c:v>910.24</c:v>
                </c:pt>
                <c:pt idx="1563">
                  <c:v>910.67000000000053</c:v>
                </c:pt>
                <c:pt idx="1564">
                  <c:v>911.1</c:v>
                </c:pt>
                <c:pt idx="1565">
                  <c:v>911.53</c:v>
                </c:pt>
                <c:pt idx="1566">
                  <c:v>911.97</c:v>
                </c:pt>
                <c:pt idx="1567">
                  <c:v>912.4</c:v>
                </c:pt>
                <c:pt idx="1568">
                  <c:v>912.82999999999947</c:v>
                </c:pt>
                <c:pt idx="1569">
                  <c:v>913.26</c:v>
                </c:pt>
                <c:pt idx="1570">
                  <c:v>913.7</c:v>
                </c:pt>
                <c:pt idx="1571">
                  <c:v>914.13</c:v>
                </c:pt>
                <c:pt idx="1572">
                  <c:v>914.56</c:v>
                </c:pt>
                <c:pt idx="1573">
                  <c:v>914.99</c:v>
                </c:pt>
                <c:pt idx="1574">
                  <c:v>915.43</c:v>
                </c:pt>
                <c:pt idx="1575">
                  <c:v>915.8599999999991</c:v>
                </c:pt>
                <c:pt idx="1576">
                  <c:v>916.29000000000053</c:v>
                </c:pt>
                <c:pt idx="1577">
                  <c:v>916.72</c:v>
                </c:pt>
                <c:pt idx="1578">
                  <c:v>917.15</c:v>
                </c:pt>
                <c:pt idx="1579">
                  <c:v>917.59</c:v>
                </c:pt>
                <c:pt idx="1580">
                  <c:v>918.02</c:v>
                </c:pt>
                <c:pt idx="1581">
                  <c:v>918.44999999999948</c:v>
                </c:pt>
                <c:pt idx="1582">
                  <c:v>918.88</c:v>
                </c:pt>
                <c:pt idx="1583">
                  <c:v>919.31</c:v>
                </c:pt>
                <c:pt idx="1584">
                  <c:v>919.75</c:v>
                </c:pt>
                <c:pt idx="1585">
                  <c:v>920.18000000000052</c:v>
                </c:pt>
                <c:pt idx="1586">
                  <c:v>920.61</c:v>
                </c:pt>
                <c:pt idx="1587">
                  <c:v>921.04</c:v>
                </c:pt>
                <c:pt idx="1588">
                  <c:v>921.47</c:v>
                </c:pt>
                <c:pt idx="1589">
                  <c:v>921.91</c:v>
                </c:pt>
                <c:pt idx="1590">
                  <c:v>922.33999999999946</c:v>
                </c:pt>
                <c:pt idx="1591">
                  <c:v>922.77000000000055</c:v>
                </c:pt>
                <c:pt idx="1592">
                  <c:v>923.2</c:v>
                </c:pt>
                <c:pt idx="1593">
                  <c:v>923.63</c:v>
                </c:pt>
                <c:pt idx="1594">
                  <c:v>924.06</c:v>
                </c:pt>
                <c:pt idx="1595">
                  <c:v>924.5</c:v>
                </c:pt>
                <c:pt idx="1596">
                  <c:v>924.93</c:v>
                </c:pt>
                <c:pt idx="1597">
                  <c:v>925.3599999999991</c:v>
                </c:pt>
                <c:pt idx="1598">
                  <c:v>925.79000000000053</c:v>
                </c:pt>
                <c:pt idx="1599">
                  <c:v>926.22</c:v>
                </c:pt>
                <c:pt idx="1600">
                  <c:v>926.65</c:v>
                </c:pt>
                <c:pt idx="1601">
                  <c:v>927.08</c:v>
                </c:pt>
                <c:pt idx="1602">
                  <c:v>927.52</c:v>
                </c:pt>
                <c:pt idx="1603">
                  <c:v>927.94999999999948</c:v>
                </c:pt>
                <c:pt idx="1604">
                  <c:v>928.38</c:v>
                </c:pt>
                <c:pt idx="1605">
                  <c:v>928.81</c:v>
                </c:pt>
                <c:pt idx="1606">
                  <c:v>929.24</c:v>
                </c:pt>
                <c:pt idx="1607">
                  <c:v>929.67000000000053</c:v>
                </c:pt>
                <c:pt idx="1608">
                  <c:v>930.1</c:v>
                </c:pt>
                <c:pt idx="1609">
                  <c:v>930.54</c:v>
                </c:pt>
                <c:pt idx="1610">
                  <c:v>930.97</c:v>
                </c:pt>
                <c:pt idx="1611">
                  <c:v>931.4</c:v>
                </c:pt>
                <c:pt idx="1612">
                  <c:v>931.82999999999947</c:v>
                </c:pt>
                <c:pt idx="1613">
                  <c:v>932.26</c:v>
                </c:pt>
                <c:pt idx="1614">
                  <c:v>932.69</c:v>
                </c:pt>
                <c:pt idx="1615">
                  <c:v>933.12</c:v>
                </c:pt>
                <c:pt idx="1616">
                  <c:v>933.55</c:v>
                </c:pt>
                <c:pt idx="1617">
                  <c:v>933.98</c:v>
                </c:pt>
                <c:pt idx="1618">
                  <c:v>934.41</c:v>
                </c:pt>
                <c:pt idx="1619">
                  <c:v>934.84999999999911</c:v>
                </c:pt>
                <c:pt idx="1620">
                  <c:v>935.28000000000054</c:v>
                </c:pt>
                <c:pt idx="1621">
                  <c:v>935.71</c:v>
                </c:pt>
                <c:pt idx="1622">
                  <c:v>936.14</c:v>
                </c:pt>
                <c:pt idx="1623">
                  <c:v>936.57</c:v>
                </c:pt>
                <c:pt idx="1624">
                  <c:v>937</c:v>
                </c:pt>
                <c:pt idx="1625">
                  <c:v>937.43</c:v>
                </c:pt>
                <c:pt idx="1626">
                  <c:v>937.8599999999991</c:v>
                </c:pt>
                <c:pt idx="1627">
                  <c:v>938.29000000000053</c:v>
                </c:pt>
                <c:pt idx="1628">
                  <c:v>938.72</c:v>
                </c:pt>
                <c:pt idx="1629">
                  <c:v>939.15</c:v>
                </c:pt>
                <c:pt idx="1630">
                  <c:v>939.58</c:v>
                </c:pt>
                <c:pt idx="1631">
                  <c:v>940.01</c:v>
                </c:pt>
                <c:pt idx="1632">
                  <c:v>940.44999999999948</c:v>
                </c:pt>
                <c:pt idx="1633">
                  <c:v>940.88</c:v>
                </c:pt>
                <c:pt idx="1634">
                  <c:v>941.31</c:v>
                </c:pt>
                <c:pt idx="1635">
                  <c:v>941.74</c:v>
                </c:pt>
                <c:pt idx="1636">
                  <c:v>942.17000000000053</c:v>
                </c:pt>
                <c:pt idx="1637">
                  <c:v>942.6</c:v>
                </c:pt>
                <c:pt idx="1638">
                  <c:v>943.03</c:v>
                </c:pt>
                <c:pt idx="1639">
                  <c:v>943.45999999999947</c:v>
                </c:pt>
                <c:pt idx="1640">
                  <c:v>943.89</c:v>
                </c:pt>
                <c:pt idx="1641">
                  <c:v>944.31999999999948</c:v>
                </c:pt>
                <c:pt idx="1642">
                  <c:v>944.75</c:v>
                </c:pt>
                <c:pt idx="1643">
                  <c:v>945.18000000000052</c:v>
                </c:pt>
                <c:pt idx="1644">
                  <c:v>945.61</c:v>
                </c:pt>
                <c:pt idx="1645">
                  <c:v>946.04</c:v>
                </c:pt>
                <c:pt idx="1646">
                  <c:v>946.47</c:v>
                </c:pt>
                <c:pt idx="1647">
                  <c:v>946.9</c:v>
                </c:pt>
                <c:pt idx="1648">
                  <c:v>947.32999999999947</c:v>
                </c:pt>
                <c:pt idx="1649">
                  <c:v>947.76</c:v>
                </c:pt>
                <c:pt idx="1650">
                  <c:v>948.19</c:v>
                </c:pt>
                <c:pt idx="1651">
                  <c:v>948.62</c:v>
                </c:pt>
                <c:pt idx="1652">
                  <c:v>949.05</c:v>
                </c:pt>
                <c:pt idx="1653">
                  <c:v>949.48</c:v>
                </c:pt>
                <c:pt idx="1654">
                  <c:v>949.91</c:v>
                </c:pt>
                <c:pt idx="1655">
                  <c:v>950.33999999999946</c:v>
                </c:pt>
                <c:pt idx="1656">
                  <c:v>950.77000000000055</c:v>
                </c:pt>
                <c:pt idx="1657">
                  <c:v>951.2</c:v>
                </c:pt>
                <c:pt idx="1658">
                  <c:v>951.63</c:v>
                </c:pt>
                <c:pt idx="1659">
                  <c:v>952.06</c:v>
                </c:pt>
                <c:pt idx="1660">
                  <c:v>952.49</c:v>
                </c:pt>
                <c:pt idx="1661">
                  <c:v>952.92</c:v>
                </c:pt>
                <c:pt idx="1662">
                  <c:v>953.34999999999911</c:v>
                </c:pt>
                <c:pt idx="1663">
                  <c:v>953.78000000000054</c:v>
                </c:pt>
                <c:pt idx="1664">
                  <c:v>954.21</c:v>
                </c:pt>
                <c:pt idx="1665">
                  <c:v>954.64</c:v>
                </c:pt>
                <c:pt idx="1666">
                  <c:v>955.07</c:v>
                </c:pt>
                <c:pt idx="1667">
                  <c:v>955.49</c:v>
                </c:pt>
                <c:pt idx="1668">
                  <c:v>955.92</c:v>
                </c:pt>
                <c:pt idx="1669">
                  <c:v>956.34999999999911</c:v>
                </c:pt>
                <c:pt idx="1670">
                  <c:v>956.78000000000054</c:v>
                </c:pt>
                <c:pt idx="1671">
                  <c:v>957.21</c:v>
                </c:pt>
                <c:pt idx="1672">
                  <c:v>957.64</c:v>
                </c:pt>
                <c:pt idx="1673">
                  <c:v>958.07</c:v>
                </c:pt>
                <c:pt idx="1674">
                  <c:v>958.5</c:v>
                </c:pt>
                <c:pt idx="1675">
                  <c:v>958.93</c:v>
                </c:pt>
                <c:pt idx="1676">
                  <c:v>959.3599999999991</c:v>
                </c:pt>
                <c:pt idx="1677">
                  <c:v>959.79000000000053</c:v>
                </c:pt>
                <c:pt idx="1678">
                  <c:v>960.22</c:v>
                </c:pt>
                <c:pt idx="1679">
                  <c:v>960.65</c:v>
                </c:pt>
                <c:pt idx="1680">
                  <c:v>961.08</c:v>
                </c:pt>
                <c:pt idx="1681">
                  <c:v>961.5</c:v>
                </c:pt>
                <c:pt idx="1682">
                  <c:v>961.93</c:v>
                </c:pt>
                <c:pt idx="1683">
                  <c:v>962.3599999999991</c:v>
                </c:pt>
                <c:pt idx="1684">
                  <c:v>962.79000000000053</c:v>
                </c:pt>
                <c:pt idx="1685">
                  <c:v>963.22</c:v>
                </c:pt>
                <c:pt idx="1686">
                  <c:v>963.65</c:v>
                </c:pt>
                <c:pt idx="1687">
                  <c:v>964.08</c:v>
                </c:pt>
                <c:pt idx="1688">
                  <c:v>964.51</c:v>
                </c:pt>
                <c:pt idx="1689">
                  <c:v>964.93999999999949</c:v>
                </c:pt>
                <c:pt idx="1690">
                  <c:v>965.37</c:v>
                </c:pt>
                <c:pt idx="1691">
                  <c:v>965.79000000000053</c:v>
                </c:pt>
                <c:pt idx="1692">
                  <c:v>966.22</c:v>
                </c:pt>
                <c:pt idx="1693">
                  <c:v>966.65</c:v>
                </c:pt>
                <c:pt idx="1694">
                  <c:v>967.08</c:v>
                </c:pt>
                <c:pt idx="1695">
                  <c:v>967.51</c:v>
                </c:pt>
                <c:pt idx="1696">
                  <c:v>967.93999999999949</c:v>
                </c:pt>
                <c:pt idx="1697">
                  <c:v>968.37</c:v>
                </c:pt>
                <c:pt idx="1698">
                  <c:v>968.79000000000053</c:v>
                </c:pt>
                <c:pt idx="1699">
                  <c:v>969.22</c:v>
                </c:pt>
                <c:pt idx="1700">
                  <c:v>969.65</c:v>
                </c:pt>
                <c:pt idx="1701">
                  <c:v>970.08</c:v>
                </c:pt>
                <c:pt idx="1702">
                  <c:v>970.51</c:v>
                </c:pt>
                <c:pt idx="1703">
                  <c:v>970.93999999999949</c:v>
                </c:pt>
                <c:pt idx="1704">
                  <c:v>971.37</c:v>
                </c:pt>
                <c:pt idx="1705">
                  <c:v>971.79000000000053</c:v>
                </c:pt>
                <c:pt idx="1706">
                  <c:v>972.22</c:v>
                </c:pt>
                <c:pt idx="1707">
                  <c:v>972.65</c:v>
                </c:pt>
                <c:pt idx="1708">
                  <c:v>973.08</c:v>
                </c:pt>
                <c:pt idx="1709">
                  <c:v>973.51</c:v>
                </c:pt>
                <c:pt idx="1710">
                  <c:v>973.93999999999949</c:v>
                </c:pt>
                <c:pt idx="1711">
                  <c:v>974.3599999999991</c:v>
                </c:pt>
                <c:pt idx="1712">
                  <c:v>974.79000000000053</c:v>
                </c:pt>
                <c:pt idx="1713">
                  <c:v>975.22</c:v>
                </c:pt>
                <c:pt idx="1714">
                  <c:v>975.65</c:v>
                </c:pt>
                <c:pt idx="1715">
                  <c:v>976.08</c:v>
                </c:pt>
                <c:pt idx="1716">
                  <c:v>976.5</c:v>
                </c:pt>
                <c:pt idx="1717">
                  <c:v>976.93</c:v>
                </c:pt>
                <c:pt idx="1718">
                  <c:v>977.3599999999991</c:v>
                </c:pt>
                <c:pt idx="1719">
                  <c:v>977.79000000000053</c:v>
                </c:pt>
                <c:pt idx="1720">
                  <c:v>978.22</c:v>
                </c:pt>
                <c:pt idx="1721">
                  <c:v>978.64</c:v>
                </c:pt>
                <c:pt idx="1722">
                  <c:v>979.07</c:v>
                </c:pt>
                <c:pt idx="1723">
                  <c:v>979.5</c:v>
                </c:pt>
                <c:pt idx="1724">
                  <c:v>979.93</c:v>
                </c:pt>
                <c:pt idx="1725">
                  <c:v>980.34999999999911</c:v>
                </c:pt>
                <c:pt idx="1726">
                  <c:v>980.78000000000054</c:v>
                </c:pt>
                <c:pt idx="1727">
                  <c:v>981.21</c:v>
                </c:pt>
                <c:pt idx="1728">
                  <c:v>981.64</c:v>
                </c:pt>
                <c:pt idx="1729">
                  <c:v>982.07</c:v>
                </c:pt>
                <c:pt idx="1730">
                  <c:v>982.49</c:v>
                </c:pt>
                <c:pt idx="1731">
                  <c:v>982.92</c:v>
                </c:pt>
                <c:pt idx="1732">
                  <c:v>983.34999999999911</c:v>
                </c:pt>
                <c:pt idx="1733">
                  <c:v>983.78000000000054</c:v>
                </c:pt>
                <c:pt idx="1734">
                  <c:v>984.2</c:v>
                </c:pt>
                <c:pt idx="1735">
                  <c:v>984.63</c:v>
                </c:pt>
                <c:pt idx="1736">
                  <c:v>985.06</c:v>
                </c:pt>
                <c:pt idx="1737">
                  <c:v>985.49</c:v>
                </c:pt>
                <c:pt idx="1738">
                  <c:v>985.91</c:v>
                </c:pt>
                <c:pt idx="1739">
                  <c:v>986.33999999999946</c:v>
                </c:pt>
                <c:pt idx="1740">
                  <c:v>986.77000000000055</c:v>
                </c:pt>
                <c:pt idx="1741">
                  <c:v>987.2</c:v>
                </c:pt>
                <c:pt idx="1742">
                  <c:v>987.62</c:v>
                </c:pt>
                <c:pt idx="1743">
                  <c:v>988.05</c:v>
                </c:pt>
                <c:pt idx="1744">
                  <c:v>988.48</c:v>
                </c:pt>
                <c:pt idx="1745">
                  <c:v>988.9</c:v>
                </c:pt>
                <c:pt idx="1746">
                  <c:v>989.32999999999947</c:v>
                </c:pt>
                <c:pt idx="1747">
                  <c:v>989.76</c:v>
                </c:pt>
                <c:pt idx="1748">
                  <c:v>990.19</c:v>
                </c:pt>
                <c:pt idx="1749">
                  <c:v>990.61</c:v>
                </c:pt>
                <c:pt idx="1750">
                  <c:v>991.04</c:v>
                </c:pt>
                <c:pt idx="1751">
                  <c:v>991.47</c:v>
                </c:pt>
                <c:pt idx="1752">
                  <c:v>991.89</c:v>
                </c:pt>
                <c:pt idx="1753">
                  <c:v>992.31999999999948</c:v>
                </c:pt>
                <c:pt idx="1754">
                  <c:v>992.75</c:v>
                </c:pt>
                <c:pt idx="1755">
                  <c:v>993.17000000000053</c:v>
                </c:pt>
                <c:pt idx="1756">
                  <c:v>993.6</c:v>
                </c:pt>
                <c:pt idx="1757">
                  <c:v>994.03</c:v>
                </c:pt>
                <c:pt idx="1758">
                  <c:v>994.44999999999948</c:v>
                </c:pt>
                <c:pt idx="1759">
                  <c:v>994.88</c:v>
                </c:pt>
                <c:pt idx="1760">
                  <c:v>995.31</c:v>
                </c:pt>
                <c:pt idx="1761">
                  <c:v>995.73</c:v>
                </c:pt>
                <c:pt idx="1762">
                  <c:v>996.16</c:v>
                </c:pt>
                <c:pt idx="1763">
                  <c:v>996.59</c:v>
                </c:pt>
                <c:pt idx="1764">
                  <c:v>997.01</c:v>
                </c:pt>
                <c:pt idx="1765">
                  <c:v>997.43999999999949</c:v>
                </c:pt>
                <c:pt idx="1766">
                  <c:v>997.87</c:v>
                </c:pt>
                <c:pt idx="1767">
                  <c:v>998.29000000000053</c:v>
                </c:pt>
                <c:pt idx="1768">
                  <c:v>998.72</c:v>
                </c:pt>
                <c:pt idx="1769">
                  <c:v>999.15</c:v>
                </c:pt>
                <c:pt idx="1770">
                  <c:v>999.57</c:v>
                </c:pt>
                <c:pt idx="1771">
                  <c:v>1000</c:v>
                </c:pt>
                <c:pt idx="1772">
                  <c:v>1000.43</c:v>
                </c:pt>
                <c:pt idx="1773">
                  <c:v>1000.8499999999991</c:v>
                </c:pt>
                <c:pt idx="1774">
                  <c:v>1001.2800000000005</c:v>
                </c:pt>
                <c:pt idx="1775">
                  <c:v>1001.71</c:v>
                </c:pt>
                <c:pt idx="1776">
                  <c:v>1002.13</c:v>
                </c:pt>
                <c:pt idx="1777">
                  <c:v>1002.56</c:v>
                </c:pt>
                <c:pt idx="1778">
                  <c:v>1002.98</c:v>
                </c:pt>
                <c:pt idx="1779">
                  <c:v>1003.41</c:v>
                </c:pt>
                <c:pt idx="1780">
                  <c:v>1003.8399999999991</c:v>
                </c:pt>
                <c:pt idx="1781">
                  <c:v>1004.26</c:v>
                </c:pt>
                <c:pt idx="1782">
                  <c:v>1004.69</c:v>
                </c:pt>
                <c:pt idx="1783">
                  <c:v>1005.11</c:v>
                </c:pt>
                <c:pt idx="1784">
                  <c:v>1005.54</c:v>
                </c:pt>
                <c:pt idx="1785">
                  <c:v>1005.97</c:v>
                </c:pt>
                <c:pt idx="1786">
                  <c:v>1006.39</c:v>
                </c:pt>
                <c:pt idx="1787">
                  <c:v>1006.8199999999994</c:v>
                </c:pt>
                <c:pt idx="1788">
                  <c:v>1007.24</c:v>
                </c:pt>
                <c:pt idx="1789">
                  <c:v>1007.6700000000005</c:v>
                </c:pt>
                <c:pt idx="1790">
                  <c:v>1008.1</c:v>
                </c:pt>
                <c:pt idx="1791">
                  <c:v>1008.52</c:v>
                </c:pt>
                <c:pt idx="1792">
                  <c:v>1008.9499999999994</c:v>
                </c:pt>
                <c:pt idx="1793">
                  <c:v>1009.37</c:v>
                </c:pt>
                <c:pt idx="1794">
                  <c:v>1009.8</c:v>
                </c:pt>
                <c:pt idx="1795">
                  <c:v>1010.22</c:v>
                </c:pt>
                <c:pt idx="1796">
                  <c:v>1010.65</c:v>
                </c:pt>
                <c:pt idx="1797">
                  <c:v>1011.08</c:v>
                </c:pt>
                <c:pt idx="1798">
                  <c:v>1011.5</c:v>
                </c:pt>
                <c:pt idx="1799">
                  <c:v>1011.93</c:v>
                </c:pt>
                <c:pt idx="1800">
                  <c:v>1012.3499999999991</c:v>
                </c:pt>
                <c:pt idx="1801">
                  <c:v>1012.7800000000005</c:v>
                </c:pt>
                <c:pt idx="1802">
                  <c:v>1013.2</c:v>
                </c:pt>
                <c:pt idx="1803">
                  <c:v>1013.63</c:v>
                </c:pt>
                <c:pt idx="1804">
                  <c:v>1014.05</c:v>
                </c:pt>
                <c:pt idx="1805">
                  <c:v>1014.48</c:v>
                </c:pt>
                <c:pt idx="1806">
                  <c:v>1014.91</c:v>
                </c:pt>
                <c:pt idx="1807">
                  <c:v>1015.3299999999994</c:v>
                </c:pt>
                <c:pt idx="1808">
                  <c:v>1015.76</c:v>
                </c:pt>
                <c:pt idx="1809">
                  <c:v>1016.1800000000005</c:v>
                </c:pt>
                <c:pt idx="1810">
                  <c:v>1016.61</c:v>
                </c:pt>
                <c:pt idx="1811">
                  <c:v>1017.03</c:v>
                </c:pt>
                <c:pt idx="1812">
                  <c:v>1017.4599999999994</c:v>
                </c:pt>
                <c:pt idx="1813">
                  <c:v>1017.88</c:v>
                </c:pt>
                <c:pt idx="1814">
                  <c:v>1018.31</c:v>
                </c:pt>
                <c:pt idx="1815">
                  <c:v>1018.73</c:v>
                </c:pt>
                <c:pt idx="1816">
                  <c:v>1019.16</c:v>
                </c:pt>
                <c:pt idx="1817">
                  <c:v>1019.58</c:v>
                </c:pt>
                <c:pt idx="1818">
                  <c:v>1020.01</c:v>
                </c:pt>
                <c:pt idx="1819">
                  <c:v>1020.43</c:v>
                </c:pt>
                <c:pt idx="1820">
                  <c:v>1020.8599999999991</c:v>
                </c:pt>
                <c:pt idx="1821">
                  <c:v>1021.2800000000005</c:v>
                </c:pt>
                <c:pt idx="1822">
                  <c:v>1021.71</c:v>
                </c:pt>
                <c:pt idx="1823">
                  <c:v>1022.13</c:v>
                </c:pt>
                <c:pt idx="1824">
                  <c:v>1022.56</c:v>
                </c:pt>
                <c:pt idx="1825">
                  <c:v>1022.98</c:v>
                </c:pt>
                <c:pt idx="1826">
                  <c:v>1023.41</c:v>
                </c:pt>
                <c:pt idx="1827">
                  <c:v>1023.8299999999994</c:v>
                </c:pt>
                <c:pt idx="1828">
                  <c:v>1024.26</c:v>
                </c:pt>
                <c:pt idx="1829">
                  <c:v>1024.6799999999998</c:v>
                </c:pt>
                <c:pt idx="1830">
                  <c:v>1025.1099999999999</c:v>
                </c:pt>
                <c:pt idx="1831">
                  <c:v>1025.53</c:v>
                </c:pt>
                <c:pt idx="1832">
                  <c:v>1025.95</c:v>
                </c:pt>
                <c:pt idx="1833">
                  <c:v>1026.3799999999999</c:v>
                </c:pt>
                <c:pt idx="1834">
                  <c:v>1026.8</c:v>
                </c:pt>
                <c:pt idx="1835">
                  <c:v>1027.23</c:v>
                </c:pt>
                <c:pt idx="1836">
                  <c:v>1027.6499999999999</c:v>
                </c:pt>
                <c:pt idx="1837">
                  <c:v>1028.08</c:v>
                </c:pt>
                <c:pt idx="1838">
                  <c:v>1028.5</c:v>
                </c:pt>
                <c:pt idx="1839">
                  <c:v>1028.93</c:v>
                </c:pt>
                <c:pt idx="1840">
                  <c:v>1029.3499999999999</c:v>
                </c:pt>
                <c:pt idx="1841">
                  <c:v>1029.77</c:v>
                </c:pt>
                <c:pt idx="1842">
                  <c:v>1030.2</c:v>
                </c:pt>
                <c:pt idx="1843">
                  <c:v>1030.6199999999999</c:v>
                </c:pt>
                <c:pt idx="1844">
                  <c:v>1031.05</c:v>
                </c:pt>
                <c:pt idx="1845">
                  <c:v>1031.47</c:v>
                </c:pt>
                <c:pt idx="1846">
                  <c:v>1031.9000000000001</c:v>
                </c:pt>
                <c:pt idx="1847">
                  <c:v>1032.32</c:v>
                </c:pt>
                <c:pt idx="1848">
                  <c:v>1032.74</c:v>
                </c:pt>
                <c:pt idx="1849">
                  <c:v>1033.1699999999998</c:v>
                </c:pt>
                <c:pt idx="1850">
                  <c:v>1033.5899999999999</c:v>
                </c:pt>
                <c:pt idx="1851">
                  <c:v>1034.02</c:v>
                </c:pt>
                <c:pt idx="1852">
                  <c:v>1034.44</c:v>
                </c:pt>
                <c:pt idx="1853">
                  <c:v>1034.8599999999999</c:v>
                </c:pt>
                <c:pt idx="1854">
                  <c:v>1035.29</c:v>
                </c:pt>
                <c:pt idx="1855">
                  <c:v>1035.71</c:v>
                </c:pt>
                <c:pt idx="1856">
                  <c:v>1036.1399999999999</c:v>
                </c:pt>
                <c:pt idx="1857">
                  <c:v>1036.56</c:v>
                </c:pt>
                <c:pt idx="1858">
                  <c:v>1036.98</c:v>
                </c:pt>
                <c:pt idx="1859">
                  <c:v>1037.4100000000001</c:v>
                </c:pt>
                <c:pt idx="1860">
                  <c:v>1037.83</c:v>
                </c:pt>
                <c:pt idx="1861">
                  <c:v>1038.25</c:v>
                </c:pt>
                <c:pt idx="1862">
                  <c:v>1038.6799999999998</c:v>
                </c:pt>
                <c:pt idx="1863">
                  <c:v>1039.0999999999999</c:v>
                </c:pt>
                <c:pt idx="1864">
                  <c:v>1039.53</c:v>
                </c:pt>
                <c:pt idx="1865">
                  <c:v>1039.95</c:v>
                </c:pt>
                <c:pt idx="1866">
                  <c:v>1040.3699999999999</c:v>
                </c:pt>
                <c:pt idx="1867">
                  <c:v>1040.8</c:v>
                </c:pt>
                <c:pt idx="1868">
                  <c:v>1041.22</c:v>
                </c:pt>
                <c:pt idx="1869">
                  <c:v>1041.6399999999999</c:v>
                </c:pt>
                <c:pt idx="1870">
                  <c:v>1042.07</c:v>
                </c:pt>
                <c:pt idx="1871">
                  <c:v>1042.49</c:v>
                </c:pt>
                <c:pt idx="1872">
                  <c:v>1042.9100000000001</c:v>
                </c:pt>
                <c:pt idx="1873">
                  <c:v>1043.3399999999999</c:v>
                </c:pt>
                <c:pt idx="1874">
                  <c:v>1043.76</c:v>
                </c:pt>
                <c:pt idx="1875">
                  <c:v>1044.1799999999998</c:v>
                </c:pt>
                <c:pt idx="1876">
                  <c:v>1044.6099999999999</c:v>
                </c:pt>
                <c:pt idx="1877">
                  <c:v>1045.03</c:v>
                </c:pt>
                <c:pt idx="1878">
                  <c:v>1045.45</c:v>
                </c:pt>
                <c:pt idx="1879">
                  <c:v>1045.8799999999999</c:v>
                </c:pt>
                <c:pt idx="1880">
                  <c:v>1046.3</c:v>
                </c:pt>
                <c:pt idx="1881">
                  <c:v>1046.72</c:v>
                </c:pt>
                <c:pt idx="1882">
                  <c:v>1047.1499999999999</c:v>
                </c:pt>
                <c:pt idx="1883">
                  <c:v>1047.57</c:v>
                </c:pt>
                <c:pt idx="1884">
                  <c:v>1047.99</c:v>
                </c:pt>
                <c:pt idx="1885">
                  <c:v>1048.4100000000001</c:v>
                </c:pt>
                <c:pt idx="1886">
                  <c:v>1048.8399999999999</c:v>
                </c:pt>
                <c:pt idx="1887">
                  <c:v>1049.26</c:v>
                </c:pt>
                <c:pt idx="1888">
                  <c:v>1049.6799999999998</c:v>
                </c:pt>
                <c:pt idx="1889">
                  <c:v>1050.1099999999999</c:v>
                </c:pt>
                <c:pt idx="1890">
                  <c:v>1050.53</c:v>
                </c:pt>
                <c:pt idx="1891">
                  <c:v>1050.95</c:v>
                </c:pt>
                <c:pt idx="1892">
                  <c:v>1051.3699999999999</c:v>
                </c:pt>
                <c:pt idx="1893">
                  <c:v>1051.8</c:v>
                </c:pt>
                <c:pt idx="1894">
                  <c:v>1052.22</c:v>
                </c:pt>
                <c:pt idx="1895">
                  <c:v>1052.6399999999999</c:v>
                </c:pt>
                <c:pt idx="1896">
                  <c:v>1053.07</c:v>
                </c:pt>
                <c:pt idx="1897">
                  <c:v>1053.49</c:v>
                </c:pt>
                <c:pt idx="1898">
                  <c:v>1053.9100000000001</c:v>
                </c:pt>
                <c:pt idx="1899">
                  <c:v>1054.33</c:v>
                </c:pt>
                <c:pt idx="1900">
                  <c:v>1054.76</c:v>
                </c:pt>
                <c:pt idx="1901">
                  <c:v>1055.1799999999998</c:v>
                </c:pt>
                <c:pt idx="1902">
                  <c:v>1055.5999999999999</c:v>
                </c:pt>
                <c:pt idx="1903">
                  <c:v>1056.02</c:v>
                </c:pt>
                <c:pt idx="1904">
                  <c:v>1056.45</c:v>
                </c:pt>
                <c:pt idx="1905">
                  <c:v>1056.8699999999999</c:v>
                </c:pt>
                <c:pt idx="1906">
                  <c:v>1057.29</c:v>
                </c:pt>
                <c:pt idx="1907">
                  <c:v>1057.71</c:v>
                </c:pt>
                <c:pt idx="1908">
                  <c:v>1058.1399999999999</c:v>
                </c:pt>
                <c:pt idx="1909">
                  <c:v>1058.56</c:v>
                </c:pt>
                <c:pt idx="1910">
                  <c:v>1058.98</c:v>
                </c:pt>
                <c:pt idx="1911">
                  <c:v>1059.4000000000001</c:v>
                </c:pt>
                <c:pt idx="1912">
                  <c:v>1059.82</c:v>
                </c:pt>
                <c:pt idx="1913">
                  <c:v>1060.25</c:v>
                </c:pt>
                <c:pt idx="1914">
                  <c:v>1060.6699999999998</c:v>
                </c:pt>
                <c:pt idx="1915">
                  <c:v>1061.0899999999999</c:v>
                </c:pt>
                <c:pt idx="1916">
                  <c:v>1061.51</c:v>
                </c:pt>
                <c:pt idx="1917">
                  <c:v>1061.93</c:v>
                </c:pt>
                <c:pt idx="1918">
                  <c:v>1062.3599999999999</c:v>
                </c:pt>
                <c:pt idx="1919">
                  <c:v>1062.78</c:v>
                </c:pt>
                <c:pt idx="1920">
                  <c:v>1063.2</c:v>
                </c:pt>
                <c:pt idx="1921">
                  <c:v>1063.6199999999999</c:v>
                </c:pt>
                <c:pt idx="1922">
                  <c:v>1064.04</c:v>
                </c:pt>
                <c:pt idx="1923">
                  <c:v>1064.47</c:v>
                </c:pt>
                <c:pt idx="1924">
                  <c:v>1064.8899999999999</c:v>
                </c:pt>
                <c:pt idx="1925">
                  <c:v>1065.31</c:v>
                </c:pt>
                <c:pt idx="1926">
                  <c:v>1065.73</c:v>
                </c:pt>
                <c:pt idx="1927">
                  <c:v>1066.1499999999999</c:v>
                </c:pt>
                <c:pt idx="1928">
                  <c:v>1066.58</c:v>
                </c:pt>
                <c:pt idx="1929">
                  <c:v>1067</c:v>
                </c:pt>
                <c:pt idx="1930">
                  <c:v>1067.42</c:v>
                </c:pt>
                <c:pt idx="1931">
                  <c:v>1067.8399999999999</c:v>
                </c:pt>
                <c:pt idx="1932">
                  <c:v>1068.26</c:v>
                </c:pt>
                <c:pt idx="1933">
                  <c:v>1068.6799999999998</c:v>
                </c:pt>
                <c:pt idx="1934">
                  <c:v>1069.0999999999999</c:v>
                </c:pt>
                <c:pt idx="1935">
                  <c:v>1069.53</c:v>
                </c:pt>
                <c:pt idx="1936">
                  <c:v>1069.95</c:v>
                </c:pt>
                <c:pt idx="1937">
                  <c:v>1070.3699999999999</c:v>
                </c:pt>
                <c:pt idx="1938">
                  <c:v>1070.79</c:v>
                </c:pt>
                <c:pt idx="1939">
                  <c:v>1071.21</c:v>
                </c:pt>
                <c:pt idx="1940">
                  <c:v>1071.6299999999999</c:v>
                </c:pt>
                <c:pt idx="1941">
                  <c:v>1072.05</c:v>
                </c:pt>
                <c:pt idx="1942">
                  <c:v>1072.48</c:v>
                </c:pt>
                <c:pt idx="1943">
                  <c:v>1072.9000000000001</c:v>
                </c:pt>
                <c:pt idx="1944">
                  <c:v>1073.32</c:v>
                </c:pt>
                <c:pt idx="1945">
                  <c:v>1073.74</c:v>
                </c:pt>
                <c:pt idx="1946">
                  <c:v>1074.1599999999999</c:v>
                </c:pt>
                <c:pt idx="1947">
                  <c:v>1074.58</c:v>
                </c:pt>
                <c:pt idx="1948">
                  <c:v>1075</c:v>
                </c:pt>
                <c:pt idx="1949">
                  <c:v>1075.42</c:v>
                </c:pt>
                <c:pt idx="1950">
                  <c:v>1075.8499999999999</c:v>
                </c:pt>
                <c:pt idx="1951">
                  <c:v>1076.27</c:v>
                </c:pt>
                <c:pt idx="1952">
                  <c:v>1076.6899999999998</c:v>
                </c:pt>
                <c:pt idx="1953">
                  <c:v>1077.1099999999999</c:v>
                </c:pt>
                <c:pt idx="1954">
                  <c:v>1077.53</c:v>
                </c:pt>
                <c:pt idx="1955">
                  <c:v>1077.95</c:v>
                </c:pt>
                <c:pt idx="1956">
                  <c:v>1078.3699999999999</c:v>
                </c:pt>
                <c:pt idx="1957">
                  <c:v>1078.79</c:v>
                </c:pt>
                <c:pt idx="1958">
                  <c:v>1079.21</c:v>
                </c:pt>
                <c:pt idx="1959">
                  <c:v>1079.6299999999999</c:v>
                </c:pt>
                <c:pt idx="1960">
                  <c:v>1080.05</c:v>
                </c:pt>
                <c:pt idx="1961">
                  <c:v>1080.47</c:v>
                </c:pt>
                <c:pt idx="1962">
                  <c:v>1080.9000000000001</c:v>
                </c:pt>
                <c:pt idx="1963">
                  <c:v>1081.32</c:v>
                </c:pt>
                <c:pt idx="1964">
                  <c:v>1081.74</c:v>
                </c:pt>
                <c:pt idx="1965">
                  <c:v>1082.1599999999999</c:v>
                </c:pt>
                <c:pt idx="1966">
                  <c:v>1082.58</c:v>
                </c:pt>
                <c:pt idx="1967">
                  <c:v>1083</c:v>
                </c:pt>
                <c:pt idx="1968">
                  <c:v>1083.42</c:v>
                </c:pt>
                <c:pt idx="1969">
                  <c:v>1083.8399999999999</c:v>
                </c:pt>
                <c:pt idx="1970">
                  <c:v>1084.26</c:v>
                </c:pt>
                <c:pt idx="1971">
                  <c:v>1084.6799999999998</c:v>
                </c:pt>
                <c:pt idx="1972">
                  <c:v>1085.0999999999999</c:v>
                </c:pt>
                <c:pt idx="1973">
                  <c:v>1085.52</c:v>
                </c:pt>
                <c:pt idx="1974">
                  <c:v>1085.94</c:v>
                </c:pt>
                <c:pt idx="1975">
                  <c:v>1086.3599999999999</c:v>
                </c:pt>
                <c:pt idx="1976">
                  <c:v>1086.78</c:v>
                </c:pt>
                <c:pt idx="1977">
                  <c:v>1087.2</c:v>
                </c:pt>
                <c:pt idx="1978">
                  <c:v>1087.6199999999999</c:v>
                </c:pt>
                <c:pt idx="1979">
                  <c:v>1088.04</c:v>
                </c:pt>
                <c:pt idx="1980">
                  <c:v>1088.46</c:v>
                </c:pt>
                <c:pt idx="1981">
                  <c:v>1088.8799999999999</c:v>
                </c:pt>
                <c:pt idx="1982">
                  <c:v>1089.3</c:v>
                </c:pt>
                <c:pt idx="1983">
                  <c:v>1089.72</c:v>
                </c:pt>
                <c:pt idx="1984">
                  <c:v>1090.1399999999999</c:v>
                </c:pt>
                <c:pt idx="1985">
                  <c:v>1090.56</c:v>
                </c:pt>
                <c:pt idx="1986">
                  <c:v>1090.98</c:v>
                </c:pt>
                <c:pt idx="1987">
                  <c:v>1091.4000000000001</c:v>
                </c:pt>
                <c:pt idx="1988">
                  <c:v>1091.82</c:v>
                </c:pt>
                <c:pt idx="1989">
                  <c:v>1092.24</c:v>
                </c:pt>
                <c:pt idx="1990">
                  <c:v>1092.6599999999999</c:v>
                </c:pt>
                <c:pt idx="1991">
                  <c:v>1093.08</c:v>
                </c:pt>
                <c:pt idx="1992">
                  <c:v>1093.5</c:v>
                </c:pt>
                <c:pt idx="1993">
                  <c:v>1093.92</c:v>
                </c:pt>
                <c:pt idx="1994">
                  <c:v>1094.3399999999999</c:v>
                </c:pt>
                <c:pt idx="1995">
                  <c:v>1094.76</c:v>
                </c:pt>
                <c:pt idx="1996">
                  <c:v>1095.1799999999998</c:v>
                </c:pt>
                <c:pt idx="1997">
                  <c:v>1095.5999999999999</c:v>
                </c:pt>
                <c:pt idx="1998">
                  <c:v>1096.02</c:v>
                </c:pt>
                <c:pt idx="1999">
                  <c:v>1096.44</c:v>
                </c:pt>
                <c:pt idx="2000">
                  <c:v>1096.8599999999999</c:v>
                </c:pt>
                <c:pt idx="2001">
                  <c:v>1097.28</c:v>
                </c:pt>
                <c:pt idx="2002">
                  <c:v>1097.7</c:v>
                </c:pt>
                <c:pt idx="2003">
                  <c:v>1098.1199999999999</c:v>
                </c:pt>
                <c:pt idx="2004">
                  <c:v>1098.54</c:v>
                </c:pt>
                <c:pt idx="2005">
                  <c:v>1098.96</c:v>
                </c:pt>
                <c:pt idx="2006">
                  <c:v>1099.3799999999999</c:v>
                </c:pt>
                <c:pt idx="2007">
                  <c:v>1099.8</c:v>
                </c:pt>
                <c:pt idx="2008">
                  <c:v>1100.21</c:v>
                </c:pt>
                <c:pt idx="2009">
                  <c:v>1100.6299999999999</c:v>
                </c:pt>
                <c:pt idx="2010">
                  <c:v>1101.05</c:v>
                </c:pt>
                <c:pt idx="2011">
                  <c:v>1101.47</c:v>
                </c:pt>
                <c:pt idx="2012">
                  <c:v>1101.8899999999999</c:v>
                </c:pt>
                <c:pt idx="2013">
                  <c:v>1102.31</c:v>
                </c:pt>
                <c:pt idx="2014">
                  <c:v>1102.73</c:v>
                </c:pt>
                <c:pt idx="2015">
                  <c:v>1103.1499999999999</c:v>
                </c:pt>
                <c:pt idx="2016">
                  <c:v>1103.57</c:v>
                </c:pt>
                <c:pt idx="2017">
                  <c:v>1103.99</c:v>
                </c:pt>
                <c:pt idx="2018">
                  <c:v>1104.4100000000001</c:v>
                </c:pt>
                <c:pt idx="2019">
                  <c:v>1104.83</c:v>
                </c:pt>
                <c:pt idx="2020">
                  <c:v>1105.24</c:v>
                </c:pt>
                <c:pt idx="2021">
                  <c:v>1105.6599999999999</c:v>
                </c:pt>
                <c:pt idx="2022">
                  <c:v>1106.08</c:v>
                </c:pt>
                <c:pt idx="2023">
                  <c:v>1106.5</c:v>
                </c:pt>
                <c:pt idx="2024">
                  <c:v>1106.92</c:v>
                </c:pt>
                <c:pt idx="2025">
                  <c:v>1107.3399999999999</c:v>
                </c:pt>
                <c:pt idx="2026">
                  <c:v>1107.76</c:v>
                </c:pt>
                <c:pt idx="2027">
                  <c:v>1108.1799999999998</c:v>
                </c:pt>
                <c:pt idx="2028">
                  <c:v>1108.5899999999999</c:v>
                </c:pt>
                <c:pt idx="2029">
                  <c:v>1109.01</c:v>
                </c:pt>
                <c:pt idx="2030">
                  <c:v>1109.43</c:v>
                </c:pt>
                <c:pt idx="2031">
                  <c:v>1109.8499999999999</c:v>
                </c:pt>
                <c:pt idx="2032">
                  <c:v>1110.27</c:v>
                </c:pt>
                <c:pt idx="2033">
                  <c:v>1110.6899999999998</c:v>
                </c:pt>
                <c:pt idx="2034">
                  <c:v>1111.1099999999999</c:v>
                </c:pt>
                <c:pt idx="2035">
                  <c:v>1111.52</c:v>
                </c:pt>
                <c:pt idx="2036">
                  <c:v>1111.94</c:v>
                </c:pt>
                <c:pt idx="2037">
                  <c:v>1112.3599999999999</c:v>
                </c:pt>
                <c:pt idx="2038">
                  <c:v>1112.78</c:v>
                </c:pt>
                <c:pt idx="2039">
                  <c:v>1113.2</c:v>
                </c:pt>
                <c:pt idx="2040">
                  <c:v>1113.6199999999999</c:v>
                </c:pt>
                <c:pt idx="2041">
                  <c:v>1114.04</c:v>
                </c:pt>
                <c:pt idx="2042">
                  <c:v>1114.45</c:v>
                </c:pt>
                <c:pt idx="2043">
                  <c:v>1114.8699999999999</c:v>
                </c:pt>
                <c:pt idx="2044">
                  <c:v>1115.29</c:v>
                </c:pt>
                <c:pt idx="2045">
                  <c:v>1115.71</c:v>
                </c:pt>
                <c:pt idx="2046">
                  <c:v>1116.1299999999999</c:v>
                </c:pt>
                <c:pt idx="2047">
                  <c:v>1116.54</c:v>
                </c:pt>
                <c:pt idx="2048">
                  <c:v>1116.96</c:v>
                </c:pt>
                <c:pt idx="2049">
                  <c:v>1117.3799999999999</c:v>
                </c:pt>
                <c:pt idx="2050">
                  <c:v>1117.8</c:v>
                </c:pt>
                <c:pt idx="2051">
                  <c:v>1118.22</c:v>
                </c:pt>
                <c:pt idx="2052">
                  <c:v>1118.6299999999999</c:v>
                </c:pt>
                <c:pt idx="2053">
                  <c:v>1119.05</c:v>
                </c:pt>
                <c:pt idx="2054">
                  <c:v>1119.47</c:v>
                </c:pt>
                <c:pt idx="2055">
                  <c:v>1119.8899999999999</c:v>
                </c:pt>
                <c:pt idx="2056">
                  <c:v>1120.31</c:v>
                </c:pt>
                <c:pt idx="2057">
                  <c:v>1120.72</c:v>
                </c:pt>
                <c:pt idx="2058">
                  <c:v>1121.1399999999999</c:v>
                </c:pt>
                <c:pt idx="2059">
                  <c:v>1121.56</c:v>
                </c:pt>
                <c:pt idx="2060">
                  <c:v>1121.98</c:v>
                </c:pt>
                <c:pt idx="2061">
                  <c:v>1122.4000000000001</c:v>
                </c:pt>
                <c:pt idx="2062">
                  <c:v>1122.81</c:v>
                </c:pt>
                <c:pt idx="2063">
                  <c:v>1123.23</c:v>
                </c:pt>
                <c:pt idx="2064">
                  <c:v>1123.6499999999999</c:v>
                </c:pt>
                <c:pt idx="2065">
                  <c:v>1124.07</c:v>
                </c:pt>
                <c:pt idx="2066">
                  <c:v>1124.48</c:v>
                </c:pt>
                <c:pt idx="2067">
                  <c:v>1124.9000000000001</c:v>
                </c:pt>
              </c:numCache>
            </c:numRef>
          </c:cat>
          <c:val>
            <c:numRef>
              <c:f>'ОС_ГО_ФЛ (наностр)\[Спектры_одного_образца.xlsx]Спектры_одного_образца'!$E$3:$E$2070</c:f>
              <c:numCache>
                <c:formatCode>General</c:formatCode>
                <c:ptCount val="2068"/>
                <c:pt idx="0">
                  <c:v>3934.2</c:v>
                </c:pt>
                <c:pt idx="1">
                  <c:v>3102.4</c:v>
                </c:pt>
                <c:pt idx="2">
                  <c:v>3100.4</c:v>
                </c:pt>
                <c:pt idx="3">
                  <c:v>3099.2</c:v>
                </c:pt>
                <c:pt idx="4">
                  <c:v>3900</c:v>
                </c:pt>
                <c:pt idx="5">
                  <c:v>3828.2</c:v>
                </c:pt>
                <c:pt idx="6">
                  <c:v>4250</c:v>
                </c:pt>
                <c:pt idx="7">
                  <c:v>3879</c:v>
                </c:pt>
                <c:pt idx="8">
                  <c:v>3905.4</c:v>
                </c:pt>
                <c:pt idx="9">
                  <c:v>3970.6</c:v>
                </c:pt>
                <c:pt idx="10">
                  <c:v>3927.2</c:v>
                </c:pt>
                <c:pt idx="11">
                  <c:v>3968.8</c:v>
                </c:pt>
                <c:pt idx="12">
                  <c:v>4076.4</c:v>
                </c:pt>
                <c:pt idx="13">
                  <c:v>4096.2</c:v>
                </c:pt>
                <c:pt idx="14">
                  <c:v>4083.8</c:v>
                </c:pt>
                <c:pt idx="15">
                  <c:v>3967</c:v>
                </c:pt>
                <c:pt idx="16">
                  <c:v>3979.4</c:v>
                </c:pt>
                <c:pt idx="17">
                  <c:v>3980</c:v>
                </c:pt>
                <c:pt idx="18">
                  <c:v>4144.6000000000004</c:v>
                </c:pt>
                <c:pt idx="19">
                  <c:v>4211.4000000000005</c:v>
                </c:pt>
                <c:pt idx="20">
                  <c:v>4082.2</c:v>
                </c:pt>
                <c:pt idx="21">
                  <c:v>4262.6000000000004</c:v>
                </c:pt>
                <c:pt idx="22">
                  <c:v>4287.2</c:v>
                </c:pt>
                <c:pt idx="23">
                  <c:v>4174.8</c:v>
                </c:pt>
                <c:pt idx="24">
                  <c:v>4110.4000000000005</c:v>
                </c:pt>
                <c:pt idx="25">
                  <c:v>4085</c:v>
                </c:pt>
                <c:pt idx="26">
                  <c:v>4273</c:v>
                </c:pt>
                <c:pt idx="27">
                  <c:v>4152.2</c:v>
                </c:pt>
                <c:pt idx="28">
                  <c:v>4177</c:v>
                </c:pt>
                <c:pt idx="29">
                  <c:v>4195.6000000000004</c:v>
                </c:pt>
                <c:pt idx="30">
                  <c:v>4051.2</c:v>
                </c:pt>
                <c:pt idx="31">
                  <c:v>4251.8</c:v>
                </c:pt>
                <c:pt idx="32">
                  <c:v>4348.2</c:v>
                </c:pt>
                <c:pt idx="33">
                  <c:v>4320.8</c:v>
                </c:pt>
                <c:pt idx="34">
                  <c:v>4379.8</c:v>
                </c:pt>
                <c:pt idx="35">
                  <c:v>4407.2</c:v>
                </c:pt>
                <c:pt idx="36">
                  <c:v>4409</c:v>
                </c:pt>
                <c:pt idx="37">
                  <c:v>4450.6000000000004</c:v>
                </c:pt>
                <c:pt idx="38">
                  <c:v>4303.6000000000004</c:v>
                </c:pt>
                <c:pt idx="39">
                  <c:v>4508.8</c:v>
                </c:pt>
                <c:pt idx="40">
                  <c:v>4198.8</c:v>
                </c:pt>
                <c:pt idx="41">
                  <c:v>4223</c:v>
                </c:pt>
                <c:pt idx="42">
                  <c:v>4184.8</c:v>
                </c:pt>
                <c:pt idx="43">
                  <c:v>4205.4000000000005</c:v>
                </c:pt>
                <c:pt idx="44">
                  <c:v>4288</c:v>
                </c:pt>
                <c:pt idx="45">
                  <c:v>4271.6000000000004</c:v>
                </c:pt>
                <c:pt idx="46">
                  <c:v>4239.6000000000004</c:v>
                </c:pt>
                <c:pt idx="47">
                  <c:v>4158</c:v>
                </c:pt>
                <c:pt idx="48">
                  <c:v>4212.4000000000005</c:v>
                </c:pt>
                <c:pt idx="49">
                  <c:v>4304.6000000000004</c:v>
                </c:pt>
                <c:pt idx="50">
                  <c:v>4222</c:v>
                </c:pt>
                <c:pt idx="51">
                  <c:v>4544.8</c:v>
                </c:pt>
                <c:pt idx="52">
                  <c:v>4497.8</c:v>
                </c:pt>
                <c:pt idx="53">
                  <c:v>4263</c:v>
                </c:pt>
                <c:pt idx="54">
                  <c:v>4434.6000000000004</c:v>
                </c:pt>
                <c:pt idx="55">
                  <c:v>4044.8</c:v>
                </c:pt>
                <c:pt idx="56">
                  <c:v>4314.4000000000005</c:v>
                </c:pt>
                <c:pt idx="57">
                  <c:v>4118.8</c:v>
                </c:pt>
                <c:pt idx="58">
                  <c:v>4504.6000000000004</c:v>
                </c:pt>
                <c:pt idx="59">
                  <c:v>4147.4000000000005</c:v>
                </c:pt>
                <c:pt idx="60">
                  <c:v>4290.2</c:v>
                </c:pt>
                <c:pt idx="61">
                  <c:v>4257.4000000000005</c:v>
                </c:pt>
                <c:pt idx="62">
                  <c:v>4379</c:v>
                </c:pt>
                <c:pt idx="63">
                  <c:v>4283.6000000000004</c:v>
                </c:pt>
                <c:pt idx="64">
                  <c:v>4165</c:v>
                </c:pt>
                <c:pt idx="65">
                  <c:v>4326.8</c:v>
                </c:pt>
                <c:pt idx="66">
                  <c:v>4167.4000000000005</c:v>
                </c:pt>
                <c:pt idx="67">
                  <c:v>4143</c:v>
                </c:pt>
                <c:pt idx="68">
                  <c:v>4425.8</c:v>
                </c:pt>
                <c:pt idx="69">
                  <c:v>4419.8</c:v>
                </c:pt>
                <c:pt idx="70">
                  <c:v>4360.6000000000004</c:v>
                </c:pt>
                <c:pt idx="71">
                  <c:v>4314</c:v>
                </c:pt>
                <c:pt idx="72">
                  <c:v>4298</c:v>
                </c:pt>
                <c:pt idx="73">
                  <c:v>4445.6000000000004</c:v>
                </c:pt>
                <c:pt idx="74">
                  <c:v>4090.8</c:v>
                </c:pt>
                <c:pt idx="75">
                  <c:v>4387</c:v>
                </c:pt>
                <c:pt idx="76">
                  <c:v>4151.2</c:v>
                </c:pt>
                <c:pt idx="77">
                  <c:v>4340.4000000000005</c:v>
                </c:pt>
                <c:pt idx="78">
                  <c:v>4305.6000000000004</c:v>
                </c:pt>
                <c:pt idx="79">
                  <c:v>4139.8</c:v>
                </c:pt>
                <c:pt idx="80">
                  <c:v>4276.6000000000004</c:v>
                </c:pt>
                <c:pt idx="81">
                  <c:v>4259.4000000000005</c:v>
                </c:pt>
                <c:pt idx="82">
                  <c:v>4313</c:v>
                </c:pt>
                <c:pt idx="83">
                  <c:v>4496.4000000000005</c:v>
                </c:pt>
                <c:pt idx="84">
                  <c:v>4299.6000000000004</c:v>
                </c:pt>
                <c:pt idx="85">
                  <c:v>4432.2</c:v>
                </c:pt>
                <c:pt idx="86">
                  <c:v>4420.2</c:v>
                </c:pt>
                <c:pt idx="87">
                  <c:v>4392</c:v>
                </c:pt>
                <c:pt idx="88">
                  <c:v>4155.8</c:v>
                </c:pt>
                <c:pt idx="89">
                  <c:v>4153.6000000000004</c:v>
                </c:pt>
                <c:pt idx="90">
                  <c:v>4214.4000000000005</c:v>
                </c:pt>
                <c:pt idx="91">
                  <c:v>4354</c:v>
                </c:pt>
                <c:pt idx="92">
                  <c:v>4205.6000000000004</c:v>
                </c:pt>
                <c:pt idx="93">
                  <c:v>4322.4000000000005</c:v>
                </c:pt>
                <c:pt idx="94">
                  <c:v>4380.2</c:v>
                </c:pt>
                <c:pt idx="95">
                  <c:v>4386.8</c:v>
                </c:pt>
                <c:pt idx="96">
                  <c:v>4321</c:v>
                </c:pt>
                <c:pt idx="97">
                  <c:v>4212.2</c:v>
                </c:pt>
                <c:pt idx="98">
                  <c:v>4199</c:v>
                </c:pt>
                <c:pt idx="99">
                  <c:v>4456.6000000000004</c:v>
                </c:pt>
                <c:pt idx="100">
                  <c:v>4381.4000000000005</c:v>
                </c:pt>
                <c:pt idx="101">
                  <c:v>4341</c:v>
                </c:pt>
                <c:pt idx="102">
                  <c:v>4356.2</c:v>
                </c:pt>
                <c:pt idx="103">
                  <c:v>4381</c:v>
                </c:pt>
                <c:pt idx="104">
                  <c:v>4270</c:v>
                </c:pt>
                <c:pt idx="105">
                  <c:v>4456.2</c:v>
                </c:pt>
                <c:pt idx="106">
                  <c:v>4142.8</c:v>
                </c:pt>
                <c:pt idx="107">
                  <c:v>4190.6000000000004</c:v>
                </c:pt>
                <c:pt idx="108">
                  <c:v>4482.6000000000004</c:v>
                </c:pt>
                <c:pt idx="109">
                  <c:v>4264.6000000000004</c:v>
                </c:pt>
                <c:pt idx="110">
                  <c:v>4173.4000000000005</c:v>
                </c:pt>
                <c:pt idx="111">
                  <c:v>4154.4000000000005</c:v>
                </c:pt>
                <c:pt idx="112">
                  <c:v>4350.4000000000005</c:v>
                </c:pt>
                <c:pt idx="113">
                  <c:v>4255.2</c:v>
                </c:pt>
                <c:pt idx="114">
                  <c:v>4234.2</c:v>
                </c:pt>
                <c:pt idx="115">
                  <c:v>4404.8</c:v>
                </c:pt>
                <c:pt idx="116">
                  <c:v>4148.4000000000005</c:v>
                </c:pt>
                <c:pt idx="117">
                  <c:v>4223.2</c:v>
                </c:pt>
                <c:pt idx="118">
                  <c:v>4215.6000000000004</c:v>
                </c:pt>
                <c:pt idx="119">
                  <c:v>4382.4000000000005</c:v>
                </c:pt>
                <c:pt idx="120">
                  <c:v>4313.4000000000005</c:v>
                </c:pt>
                <c:pt idx="121">
                  <c:v>4191.8</c:v>
                </c:pt>
                <c:pt idx="122">
                  <c:v>4322.2</c:v>
                </c:pt>
                <c:pt idx="123">
                  <c:v>4058.2</c:v>
                </c:pt>
                <c:pt idx="124">
                  <c:v>4310.2</c:v>
                </c:pt>
                <c:pt idx="125">
                  <c:v>4383.2</c:v>
                </c:pt>
                <c:pt idx="126">
                  <c:v>4257</c:v>
                </c:pt>
                <c:pt idx="127">
                  <c:v>4205.8</c:v>
                </c:pt>
                <c:pt idx="128">
                  <c:v>4257</c:v>
                </c:pt>
                <c:pt idx="129">
                  <c:v>4203</c:v>
                </c:pt>
                <c:pt idx="130">
                  <c:v>4450.2</c:v>
                </c:pt>
                <c:pt idx="131">
                  <c:v>4192.6000000000004</c:v>
                </c:pt>
                <c:pt idx="132">
                  <c:v>4382.6000000000004</c:v>
                </c:pt>
                <c:pt idx="133">
                  <c:v>4280.4000000000005</c:v>
                </c:pt>
                <c:pt idx="134">
                  <c:v>4222.4000000000005</c:v>
                </c:pt>
                <c:pt idx="135">
                  <c:v>4338.8</c:v>
                </c:pt>
                <c:pt idx="136">
                  <c:v>4289.4000000000005</c:v>
                </c:pt>
                <c:pt idx="137">
                  <c:v>4378</c:v>
                </c:pt>
                <c:pt idx="138">
                  <c:v>4245.6000000000004</c:v>
                </c:pt>
                <c:pt idx="139">
                  <c:v>4325.6000000000004</c:v>
                </c:pt>
                <c:pt idx="140">
                  <c:v>4346.6000000000004</c:v>
                </c:pt>
                <c:pt idx="141">
                  <c:v>4269.8</c:v>
                </c:pt>
                <c:pt idx="142">
                  <c:v>4547</c:v>
                </c:pt>
                <c:pt idx="143">
                  <c:v>4197.2</c:v>
                </c:pt>
                <c:pt idx="144">
                  <c:v>4168.8</c:v>
                </c:pt>
                <c:pt idx="145">
                  <c:v>4299.8</c:v>
                </c:pt>
                <c:pt idx="146">
                  <c:v>4423</c:v>
                </c:pt>
                <c:pt idx="147">
                  <c:v>4146</c:v>
                </c:pt>
                <c:pt idx="148">
                  <c:v>4502</c:v>
                </c:pt>
                <c:pt idx="149">
                  <c:v>4323.4000000000005</c:v>
                </c:pt>
                <c:pt idx="150">
                  <c:v>4452.6000000000004</c:v>
                </c:pt>
                <c:pt idx="151">
                  <c:v>4277.2</c:v>
                </c:pt>
                <c:pt idx="152">
                  <c:v>4260.8</c:v>
                </c:pt>
                <c:pt idx="153">
                  <c:v>4171.2</c:v>
                </c:pt>
                <c:pt idx="154">
                  <c:v>4144.2</c:v>
                </c:pt>
                <c:pt idx="155">
                  <c:v>4356.8</c:v>
                </c:pt>
                <c:pt idx="156">
                  <c:v>4344.6000000000004</c:v>
                </c:pt>
                <c:pt idx="157">
                  <c:v>4270</c:v>
                </c:pt>
                <c:pt idx="158">
                  <c:v>4167.4000000000005</c:v>
                </c:pt>
                <c:pt idx="159">
                  <c:v>4149</c:v>
                </c:pt>
                <c:pt idx="160">
                  <c:v>4281.2</c:v>
                </c:pt>
                <c:pt idx="161">
                  <c:v>4276.4000000000005</c:v>
                </c:pt>
                <c:pt idx="162">
                  <c:v>4310.6000000000004</c:v>
                </c:pt>
                <c:pt idx="163">
                  <c:v>4224.8</c:v>
                </c:pt>
                <c:pt idx="164">
                  <c:v>4511.8</c:v>
                </c:pt>
                <c:pt idx="165">
                  <c:v>4127.2</c:v>
                </c:pt>
                <c:pt idx="166">
                  <c:v>4145.6000000000004</c:v>
                </c:pt>
                <c:pt idx="167">
                  <c:v>4335.2</c:v>
                </c:pt>
                <c:pt idx="168">
                  <c:v>4273.2</c:v>
                </c:pt>
                <c:pt idx="169">
                  <c:v>4276.6000000000004</c:v>
                </c:pt>
                <c:pt idx="170">
                  <c:v>4309.2</c:v>
                </c:pt>
                <c:pt idx="171">
                  <c:v>4173</c:v>
                </c:pt>
                <c:pt idx="172">
                  <c:v>4384.2</c:v>
                </c:pt>
                <c:pt idx="173">
                  <c:v>4448</c:v>
                </c:pt>
                <c:pt idx="174">
                  <c:v>4331.8</c:v>
                </c:pt>
                <c:pt idx="175">
                  <c:v>4344.4000000000005</c:v>
                </c:pt>
                <c:pt idx="176">
                  <c:v>4385.6000000000004</c:v>
                </c:pt>
                <c:pt idx="177">
                  <c:v>4390.2</c:v>
                </c:pt>
                <c:pt idx="178">
                  <c:v>4225</c:v>
                </c:pt>
                <c:pt idx="179">
                  <c:v>4341.8</c:v>
                </c:pt>
                <c:pt idx="180">
                  <c:v>4455.4000000000005</c:v>
                </c:pt>
                <c:pt idx="181">
                  <c:v>4130</c:v>
                </c:pt>
                <c:pt idx="182">
                  <c:v>4352.6000000000004</c:v>
                </c:pt>
                <c:pt idx="183">
                  <c:v>4261.8</c:v>
                </c:pt>
                <c:pt idx="184">
                  <c:v>4083</c:v>
                </c:pt>
                <c:pt idx="185">
                  <c:v>4239.8</c:v>
                </c:pt>
                <c:pt idx="186">
                  <c:v>4247</c:v>
                </c:pt>
                <c:pt idx="187">
                  <c:v>4393.6000000000004</c:v>
                </c:pt>
                <c:pt idx="188">
                  <c:v>4302.4000000000005</c:v>
                </c:pt>
                <c:pt idx="189">
                  <c:v>4279</c:v>
                </c:pt>
                <c:pt idx="190">
                  <c:v>4321.6000000000004</c:v>
                </c:pt>
                <c:pt idx="191">
                  <c:v>4311.2</c:v>
                </c:pt>
                <c:pt idx="192">
                  <c:v>4311.4000000000005</c:v>
                </c:pt>
                <c:pt idx="193">
                  <c:v>4137</c:v>
                </c:pt>
                <c:pt idx="194">
                  <c:v>4260.4000000000005</c:v>
                </c:pt>
                <c:pt idx="195">
                  <c:v>4176.2</c:v>
                </c:pt>
                <c:pt idx="196">
                  <c:v>4363.4000000000005</c:v>
                </c:pt>
                <c:pt idx="197">
                  <c:v>4080</c:v>
                </c:pt>
                <c:pt idx="198">
                  <c:v>4332.6000000000004</c:v>
                </c:pt>
                <c:pt idx="199">
                  <c:v>4308.4000000000005</c:v>
                </c:pt>
                <c:pt idx="200">
                  <c:v>4252.2</c:v>
                </c:pt>
                <c:pt idx="201">
                  <c:v>4427.6000000000004</c:v>
                </c:pt>
                <c:pt idx="202">
                  <c:v>4353.6000000000004</c:v>
                </c:pt>
                <c:pt idx="203">
                  <c:v>4208.2</c:v>
                </c:pt>
                <c:pt idx="204">
                  <c:v>4151.6000000000004</c:v>
                </c:pt>
                <c:pt idx="205">
                  <c:v>4438.4000000000005</c:v>
                </c:pt>
                <c:pt idx="206">
                  <c:v>4174.6000000000004</c:v>
                </c:pt>
                <c:pt idx="207">
                  <c:v>4590</c:v>
                </c:pt>
                <c:pt idx="208">
                  <c:v>4301.4000000000005</c:v>
                </c:pt>
                <c:pt idx="209">
                  <c:v>4285.4000000000005</c:v>
                </c:pt>
                <c:pt idx="210">
                  <c:v>4314.8</c:v>
                </c:pt>
                <c:pt idx="211">
                  <c:v>4283.8</c:v>
                </c:pt>
                <c:pt idx="212">
                  <c:v>4334.2</c:v>
                </c:pt>
                <c:pt idx="213">
                  <c:v>4282</c:v>
                </c:pt>
                <c:pt idx="214">
                  <c:v>4253.8</c:v>
                </c:pt>
                <c:pt idx="215">
                  <c:v>4326</c:v>
                </c:pt>
                <c:pt idx="216">
                  <c:v>4276.4000000000005</c:v>
                </c:pt>
                <c:pt idx="217">
                  <c:v>4324.8</c:v>
                </c:pt>
                <c:pt idx="218">
                  <c:v>4231.8</c:v>
                </c:pt>
                <c:pt idx="219">
                  <c:v>4351.2</c:v>
                </c:pt>
                <c:pt idx="220">
                  <c:v>4413</c:v>
                </c:pt>
                <c:pt idx="221">
                  <c:v>4257.4000000000005</c:v>
                </c:pt>
                <c:pt idx="222">
                  <c:v>4253.4000000000005</c:v>
                </c:pt>
                <c:pt idx="223">
                  <c:v>4396.2</c:v>
                </c:pt>
                <c:pt idx="224">
                  <c:v>4340.6000000000004</c:v>
                </c:pt>
                <c:pt idx="225">
                  <c:v>4307.2</c:v>
                </c:pt>
                <c:pt idx="226">
                  <c:v>4364</c:v>
                </c:pt>
                <c:pt idx="227">
                  <c:v>4297.2</c:v>
                </c:pt>
                <c:pt idx="228">
                  <c:v>4240.2</c:v>
                </c:pt>
                <c:pt idx="229">
                  <c:v>4132.2</c:v>
                </c:pt>
                <c:pt idx="230">
                  <c:v>4249.6000000000004</c:v>
                </c:pt>
                <c:pt idx="231">
                  <c:v>4198.2</c:v>
                </c:pt>
                <c:pt idx="232">
                  <c:v>4387.8</c:v>
                </c:pt>
                <c:pt idx="233">
                  <c:v>4276.2</c:v>
                </c:pt>
                <c:pt idx="234">
                  <c:v>4290.2</c:v>
                </c:pt>
                <c:pt idx="235">
                  <c:v>4441</c:v>
                </c:pt>
                <c:pt idx="236">
                  <c:v>4280.4000000000005</c:v>
                </c:pt>
                <c:pt idx="237">
                  <c:v>4251.6000000000004</c:v>
                </c:pt>
                <c:pt idx="238">
                  <c:v>4359.6000000000004</c:v>
                </c:pt>
                <c:pt idx="239">
                  <c:v>4337</c:v>
                </c:pt>
                <c:pt idx="240">
                  <c:v>4217.6000000000004</c:v>
                </c:pt>
                <c:pt idx="241">
                  <c:v>4326.2</c:v>
                </c:pt>
                <c:pt idx="242">
                  <c:v>4321.2</c:v>
                </c:pt>
                <c:pt idx="243">
                  <c:v>4265.4000000000005</c:v>
                </c:pt>
                <c:pt idx="244">
                  <c:v>4141.8</c:v>
                </c:pt>
                <c:pt idx="245">
                  <c:v>4304.8</c:v>
                </c:pt>
                <c:pt idx="246">
                  <c:v>4395.6000000000004</c:v>
                </c:pt>
                <c:pt idx="247">
                  <c:v>4434.2</c:v>
                </c:pt>
                <c:pt idx="248">
                  <c:v>4169</c:v>
                </c:pt>
                <c:pt idx="249">
                  <c:v>4409.8</c:v>
                </c:pt>
                <c:pt idx="250">
                  <c:v>4215</c:v>
                </c:pt>
                <c:pt idx="251">
                  <c:v>4260.4000000000005</c:v>
                </c:pt>
                <c:pt idx="252">
                  <c:v>4316.4000000000005</c:v>
                </c:pt>
                <c:pt idx="253">
                  <c:v>4167.4000000000005</c:v>
                </c:pt>
                <c:pt idx="254">
                  <c:v>4245.2</c:v>
                </c:pt>
                <c:pt idx="255">
                  <c:v>4259.2</c:v>
                </c:pt>
                <c:pt idx="256">
                  <c:v>4460.4000000000005</c:v>
                </c:pt>
                <c:pt idx="257">
                  <c:v>4245</c:v>
                </c:pt>
                <c:pt idx="258">
                  <c:v>4221</c:v>
                </c:pt>
                <c:pt idx="259">
                  <c:v>4332.4000000000005</c:v>
                </c:pt>
                <c:pt idx="260">
                  <c:v>4333.8</c:v>
                </c:pt>
                <c:pt idx="261">
                  <c:v>4288.2</c:v>
                </c:pt>
                <c:pt idx="262">
                  <c:v>4368</c:v>
                </c:pt>
                <c:pt idx="263">
                  <c:v>4368.8</c:v>
                </c:pt>
                <c:pt idx="264">
                  <c:v>4150.8</c:v>
                </c:pt>
                <c:pt idx="265">
                  <c:v>4371.4000000000005</c:v>
                </c:pt>
                <c:pt idx="266">
                  <c:v>4363</c:v>
                </c:pt>
                <c:pt idx="267">
                  <c:v>4327.8</c:v>
                </c:pt>
                <c:pt idx="268">
                  <c:v>4379.6000000000004</c:v>
                </c:pt>
                <c:pt idx="269">
                  <c:v>4203</c:v>
                </c:pt>
                <c:pt idx="270">
                  <c:v>4283.4000000000005</c:v>
                </c:pt>
                <c:pt idx="271">
                  <c:v>4239.6000000000004</c:v>
                </c:pt>
                <c:pt idx="272">
                  <c:v>4285.6000000000004</c:v>
                </c:pt>
                <c:pt idx="273">
                  <c:v>4269</c:v>
                </c:pt>
                <c:pt idx="274">
                  <c:v>4343.8</c:v>
                </c:pt>
                <c:pt idx="275">
                  <c:v>4419.4000000000005</c:v>
                </c:pt>
                <c:pt idx="276">
                  <c:v>4219.4000000000005</c:v>
                </c:pt>
                <c:pt idx="277">
                  <c:v>4175.6000000000004</c:v>
                </c:pt>
                <c:pt idx="278">
                  <c:v>4354.4000000000005</c:v>
                </c:pt>
                <c:pt idx="279">
                  <c:v>4371.6000000000004</c:v>
                </c:pt>
                <c:pt idx="280">
                  <c:v>4212.4000000000005</c:v>
                </c:pt>
                <c:pt idx="281">
                  <c:v>4270.4000000000005</c:v>
                </c:pt>
                <c:pt idx="282">
                  <c:v>4261.8</c:v>
                </c:pt>
                <c:pt idx="283">
                  <c:v>4150.2</c:v>
                </c:pt>
                <c:pt idx="284">
                  <c:v>4149.6000000000004</c:v>
                </c:pt>
                <c:pt idx="285">
                  <c:v>4237.4000000000005</c:v>
                </c:pt>
                <c:pt idx="286">
                  <c:v>4287.4000000000005</c:v>
                </c:pt>
                <c:pt idx="287">
                  <c:v>4279.6000000000004</c:v>
                </c:pt>
                <c:pt idx="288">
                  <c:v>4246.8</c:v>
                </c:pt>
                <c:pt idx="289">
                  <c:v>4402.8</c:v>
                </c:pt>
                <c:pt idx="290">
                  <c:v>4319.8</c:v>
                </c:pt>
                <c:pt idx="291">
                  <c:v>4361.4000000000005</c:v>
                </c:pt>
                <c:pt idx="292">
                  <c:v>4255.4000000000005</c:v>
                </c:pt>
                <c:pt idx="293">
                  <c:v>4497</c:v>
                </c:pt>
                <c:pt idx="294">
                  <c:v>4306.8</c:v>
                </c:pt>
                <c:pt idx="295">
                  <c:v>4304.2</c:v>
                </c:pt>
                <c:pt idx="296">
                  <c:v>4372.6000000000004</c:v>
                </c:pt>
                <c:pt idx="297">
                  <c:v>4345.6000000000004</c:v>
                </c:pt>
                <c:pt idx="298">
                  <c:v>4291.6000000000004</c:v>
                </c:pt>
                <c:pt idx="299">
                  <c:v>4411</c:v>
                </c:pt>
                <c:pt idx="300">
                  <c:v>4261.4000000000005</c:v>
                </c:pt>
                <c:pt idx="301">
                  <c:v>4377</c:v>
                </c:pt>
                <c:pt idx="302">
                  <c:v>4182.2</c:v>
                </c:pt>
                <c:pt idx="303">
                  <c:v>4232.8</c:v>
                </c:pt>
                <c:pt idx="304">
                  <c:v>4237.2</c:v>
                </c:pt>
                <c:pt idx="305">
                  <c:v>4255.2</c:v>
                </c:pt>
                <c:pt idx="306">
                  <c:v>4340.6000000000004</c:v>
                </c:pt>
                <c:pt idx="307">
                  <c:v>4320.6000000000004</c:v>
                </c:pt>
                <c:pt idx="308">
                  <c:v>4343.2</c:v>
                </c:pt>
                <c:pt idx="309">
                  <c:v>4344.2</c:v>
                </c:pt>
                <c:pt idx="310">
                  <c:v>4151.6000000000004</c:v>
                </c:pt>
                <c:pt idx="311">
                  <c:v>4123.2</c:v>
                </c:pt>
                <c:pt idx="312">
                  <c:v>4301.4000000000005</c:v>
                </c:pt>
                <c:pt idx="313">
                  <c:v>4396.6000000000004</c:v>
                </c:pt>
                <c:pt idx="314">
                  <c:v>4732.4000000000005</c:v>
                </c:pt>
                <c:pt idx="315">
                  <c:v>4303.4000000000005</c:v>
                </c:pt>
                <c:pt idx="316">
                  <c:v>4481.2</c:v>
                </c:pt>
                <c:pt idx="317">
                  <c:v>4456.6000000000004</c:v>
                </c:pt>
                <c:pt idx="318">
                  <c:v>4313.6000000000004</c:v>
                </c:pt>
                <c:pt idx="319">
                  <c:v>4234.4000000000005</c:v>
                </c:pt>
                <c:pt idx="320">
                  <c:v>4350.2</c:v>
                </c:pt>
                <c:pt idx="321">
                  <c:v>4612.2</c:v>
                </c:pt>
                <c:pt idx="322">
                  <c:v>4404.2</c:v>
                </c:pt>
                <c:pt idx="323">
                  <c:v>4690.8</c:v>
                </c:pt>
                <c:pt idx="324">
                  <c:v>4563.6000000000004</c:v>
                </c:pt>
                <c:pt idx="325">
                  <c:v>4526</c:v>
                </c:pt>
                <c:pt idx="326">
                  <c:v>4831.2</c:v>
                </c:pt>
                <c:pt idx="327">
                  <c:v>4805.6000000000004</c:v>
                </c:pt>
                <c:pt idx="328">
                  <c:v>4871.2</c:v>
                </c:pt>
                <c:pt idx="329">
                  <c:v>4970.8</c:v>
                </c:pt>
                <c:pt idx="330">
                  <c:v>5216.6000000000004</c:v>
                </c:pt>
                <c:pt idx="331">
                  <c:v>5200</c:v>
                </c:pt>
                <c:pt idx="332">
                  <c:v>5715.4</c:v>
                </c:pt>
                <c:pt idx="333">
                  <c:v>5954.2</c:v>
                </c:pt>
                <c:pt idx="334">
                  <c:v>6187.6</c:v>
                </c:pt>
                <c:pt idx="335">
                  <c:v>6729.6</c:v>
                </c:pt>
                <c:pt idx="336">
                  <c:v>7233.6</c:v>
                </c:pt>
                <c:pt idx="337">
                  <c:v>7814</c:v>
                </c:pt>
                <c:pt idx="338">
                  <c:v>8626.4</c:v>
                </c:pt>
                <c:pt idx="339">
                  <c:v>9432.6</c:v>
                </c:pt>
                <c:pt idx="340">
                  <c:v>10613</c:v>
                </c:pt>
                <c:pt idx="341">
                  <c:v>11672</c:v>
                </c:pt>
                <c:pt idx="342">
                  <c:v>13349.4</c:v>
                </c:pt>
                <c:pt idx="343">
                  <c:v>15185.2</c:v>
                </c:pt>
                <c:pt idx="344">
                  <c:v>17543.400000000001</c:v>
                </c:pt>
                <c:pt idx="345">
                  <c:v>20162.400000000001</c:v>
                </c:pt>
                <c:pt idx="346">
                  <c:v>23121.4</c:v>
                </c:pt>
                <c:pt idx="347">
                  <c:v>26472.6</c:v>
                </c:pt>
                <c:pt idx="348">
                  <c:v>30338.799999999996</c:v>
                </c:pt>
                <c:pt idx="349">
                  <c:v>34740.400000000001</c:v>
                </c:pt>
                <c:pt idx="350">
                  <c:v>39352.6</c:v>
                </c:pt>
                <c:pt idx="351">
                  <c:v>44302.6</c:v>
                </c:pt>
                <c:pt idx="352">
                  <c:v>49215.6</c:v>
                </c:pt>
                <c:pt idx="353">
                  <c:v>53959.8</c:v>
                </c:pt>
                <c:pt idx="354">
                  <c:v>58062.400000000001</c:v>
                </c:pt>
                <c:pt idx="355">
                  <c:v>60854</c:v>
                </c:pt>
                <c:pt idx="356">
                  <c:v>62862.400000000001</c:v>
                </c:pt>
                <c:pt idx="357">
                  <c:v>63239</c:v>
                </c:pt>
                <c:pt idx="358">
                  <c:v>63250.6</c:v>
                </c:pt>
                <c:pt idx="359">
                  <c:v>62879.8</c:v>
                </c:pt>
                <c:pt idx="360">
                  <c:v>61760.4</c:v>
                </c:pt>
                <c:pt idx="361">
                  <c:v>61324</c:v>
                </c:pt>
                <c:pt idx="362">
                  <c:v>59385.4</c:v>
                </c:pt>
                <c:pt idx="363">
                  <c:v>57842.2</c:v>
                </c:pt>
                <c:pt idx="364">
                  <c:v>56023.6</c:v>
                </c:pt>
                <c:pt idx="365">
                  <c:v>53898</c:v>
                </c:pt>
                <c:pt idx="366">
                  <c:v>52272</c:v>
                </c:pt>
                <c:pt idx="367">
                  <c:v>50493</c:v>
                </c:pt>
                <c:pt idx="368">
                  <c:v>49070.2</c:v>
                </c:pt>
                <c:pt idx="369">
                  <c:v>47279.199999999997</c:v>
                </c:pt>
                <c:pt idx="370">
                  <c:v>46059.8</c:v>
                </c:pt>
                <c:pt idx="371">
                  <c:v>44220.2</c:v>
                </c:pt>
                <c:pt idx="372">
                  <c:v>42603.8</c:v>
                </c:pt>
                <c:pt idx="373">
                  <c:v>40996.400000000001</c:v>
                </c:pt>
                <c:pt idx="374">
                  <c:v>39205.800000000003</c:v>
                </c:pt>
                <c:pt idx="375">
                  <c:v>37335.599999999999</c:v>
                </c:pt>
                <c:pt idx="376">
                  <c:v>35454.800000000003</c:v>
                </c:pt>
                <c:pt idx="377">
                  <c:v>33641.4</c:v>
                </c:pt>
                <c:pt idx="378">
                  <c:v>32183.200000000001</c:v>
                </c:pt>
                <c:pt idx="379">
                  <c:v>30245.4</c:v>
                </c:pt>
                <c:pt idx="380">
                  <c:v>28976.799999999996</c:v>
                </c:pt>
                <c:pt idx="381">
                  <c:v>27527</c:v>
                </c:pt>
                <c:pt idx="382">
                  <c:v>26068.6</c:v>
                </c:pt>
                <c:pt idx="383">
                  <c:v>25229.4</c:v>
                </c:pt>
                <c:pt idx="384">
                  <c:v>24298.2</c:v>
                </c:pt>
                <c:pt idx="385">
                  <c:v>23302.6</c:v>
                </c:pt>
                <c:pt idx="386">
                  <c:v>22575</c:v>
                </c:pt>
                <c:pt idx="387">
                  <c:v>21890.6</c:v>
                </c:pt>
                <c:pt idx="388">
                  <c:v>21087.4</c:v>
                </c:pt>
                <c:pt idx="389">
                  <c:v>20808</c:v>
                </c:pt>
                <c:pt idx="390">
                  <c:v>20356.8</c:v>
                </c:pt>
                <c:pt idx="391">
                  <c:v>19655</c:v>
                </c:pt>
                <c:pt idx="392">
                  <c:v>19483</c:v>
                </c:pt>
                <c:pt idx="393">
                  <c:v>18987</c:v>
                </c:pt>
                <c:pt idx="394">
                  <c:v>18377.8</c:v>
                </c:pt>
                <c:pt idx="395">
                  <c:v>17710.599999999969</c:v>
                </c:pt>
                <c:pt idx="396">
                  <c:v>16989.400000000001</c:v>
                </c:pt>
                <c:pt idx="397">
                  <c:v>16380.8</c:v>
                </c:pt>
                <c:pt idx="398">
                  <c:v>16049.4</c:v>
                </c:pt>
                <c:pt idx="399">
                  <c:v>15152.8</c:v>
                </c:pt>
                <c:pt idx="400">
                  <c:v>14740.8</c:v>
                </c:pt>
                <c:pt idx="401">
                  <c:v>13841.2</c:v>
                </c:pt>
                <c:pt idx="402">
                  <c:v>13371</c:v>
                </c:pt>
                <c:pt idx="403">
                  <c:v>12685</c:v>
                </c:pt>
                <c:pt idx="404">
                  <c:v>12480.2</c:v>
                </c:pt>
                <c:pt idx="405">
                  <c:v>11823</c:v>
                </c:pt>
                <c:pt idx="406">
                  <c:v>11472.4</c:v>
                </c:pt>
                <c:pt idx="407">
                  <c:v>11091.4</c:v>
                </c:pt>
                <c:pt idx="408">
                  <c:v>10858</c:v>
                </c:pt>
                <c:pt idx="409">
                  <c:v>10571.2</c:v>
                </c:pt>
                <c:pt idx="410">
                  <c:v>10106.200000000004</c:v>
                </c:pt>
                <c:pt idx="411">
                  <c:v>9782.6</c:v>
                </c:pt>
                <c:pt idx="412">
                  <c:v>9832.7999999999847</c:v>
                </c:pt>
                <c:pt idx="413">
                  <c:v>9420.2000000000007</c:v>
                </c:pt>
                <c:pt idx="414">
                  <c:v>9144</c:v>
                </c:pt>
                <c:pt idx="415">
                  <c:v>9190.2000000000007</c:v>
                </c:pt>
                <c:pt idx="416">
                  <c:v>8927.2000000000007</c:v>
                </c:pt>
                <c:pt idx="417">
                  <c:v>8798.4</c:v>
                </c:pt>
                <c:pt idx="418">
                  <c:v>8408.7999999999847</c:v>
                </c:pt>
                <c:pt idx="419">
                  <c:v>8099.6</c:v>
                </c:pt>
                <c:pt idx="420">
                  <c:v>8176.4</c:v>
                </c:pt>
                <c:pt idx="421">
                  <c:v>7856.8</c:v>
                </c:pt>
                <c:pt idx="422">
                  <c:v>7594.8</c:v>
                </c:pt>
                <c:pt idx="423">
                  <c:v>7512</c:v>
                </c:pt>
                <c:pt idx="424">
                  <c:v>7506.2</c:v>
                </c:pt>
                <c:pt idx="425">
                  <c:v>7305</c:v>
                </c:pt>
                <c:pt idx="426">
                  <c:v>7033</c:v>
                </c:pt>
                <c:pt idx="427">
                  <c:v>6918.4</c:v>
                </c:pt>
                <c:pt idx="428">
                  <c:v>7058.6</c:v>
                </c:pt>
                <c:pt idx="429">
                  <c:v>7055.6</c:v>
                </c:pt>
                <c:pt idx="430">
                  <c:v>6619</c:v>
                </c:pt>
                <c:pt idx="431">
                  <c:v>6589.4</c:v>
                </c:pt>
                <c:pt idx="432">
                  <c:v>6573</c:v>
                </c:pt>
                <c:pt idx="433">
                  <c:v>6412.4</c:v>
                </c:pt>
                <c:pt idx="434">
                  <c:v>6305.4</c:v>
                </c:pt>
                <c:pt idx="435">
                  <c:v>6265</c:v>
                </c:pt>
                <c:pt idx="436">
                  <c:v>6201.2</c:v>
                </c:pt>
                <c:pt idx="437">
                  <c:v>6169.2</c:v>
                </c:pt>
                <c:pt idx="438">
                  <c:v>6110.2</c:v>
                </c:pt>
                <c:pt idx="439">
                  <c:v>5900.6</c:v>
                </c:pt>
                <c:pt idx="440">
                  <c:v>5921</c:v>
                </c:pt>
                <c:pt idx="441">
                  <c:v>6022</c:v>
                </c:pt>
                <c:pt idx="442">
                  <c:v>6034.8</c:v>
                </c:pt>
                <c:pt idx="443">
                  <c:v>5878.8</c:v>
                </c:pt>
                <c:pt idx="444">
                  <c:v>5859.6</c:v>
                </c:pt>
                <c:pt idx="445">
                  <c:v>5900.2</c:v>
                </c:pt>
                <c:pt idx="446">
                  <c:v>5625.4</c:v>
                </c:pt>
                <c:pt idx="447">
                  <c:v>5562.8</c:v>
                </c:pt>
                <c:pt idx="448">
                  <c:v>5619.6</c:v>
                </c:pt>
                <c:pt idx="449">
                  <c:v>5660.8</c:v>
                </c:pt>
                <c:pt idx="450">
                  <c:v>5662.2</c:v>
                </c:pt>
                <c:pt idx="451">
                  <c:v>5625.2</c:v>
                </c:pt>
                <c:pt idx="452">
                  <c:v>5430.2</c:v>
                </c:pt>
                <c:pt idx="453">
                  <c:v>5448.8</c:v>
                </c:pt>
                <c:pt idx="454">
                  <c:v>5646.8</c:v>
                </c:pt>
                <c:pt idx="455">
                  <c:v>5471</c:v>
                </c:pt>
                <c:pt idx="456">
                  <c:v>5340.4</c:v>
                </c:pt>
                <c:pt idx="457">
                  <c:v>5535.4</c:v>
                </c:pt>
                <c:pt idx="458">
                  <c:v>5456.2</c:v>
                </c:pt>
                <c:pt idx="459">
                  <c:v>5437.4</c:v>
                </c:pt>
                <c:pt idx="460">
                  <c:v>5493.2</c:v>
                </c:pt>
                <c:pt idx="461">
                  <c:v>5283.6</c:v>
                </c:pt>
                <c:pt idx="462">
                  <c:v>5277</c:v>
                </c:pt>
                <c:pt idx="463">
                  <c:v>5168.2</c:v>
                </c:pt>
                <c:pt idx="464">
                  <c:v>5061.4000000000005</c:v>
                </c:pt>
                <c:pt idx="465">
                  <c:v>5327.4</c:v>
                </c:pt>
                <c:pt idx="466">
                  <c:v>5214</c:v>
                </c:pt>
                <c:pt idx="467">
                  <c:v>5402.4</c:v>
                </c:pt>
                <c:pt idx="468">
                  <c:v>5026.2</c:v>
                </c:pt>
                <c:pt idx="469">
                  <c:v>5177</c:v>
                </c:pt>
                <c:pt idx="470">
                  <c:v>5328.6</c:v>
                </c:pt>
                <c:pt idx="471">
                  <c:v>5132.8</c:v>
                </c:pt>
                <c:pt idx="472">
                  <c:v>5294.4</c:v>
                </c:pt>
                <c:pt idx="473">
                  <c:v>5173</c:v>
                </c:pt>
                <c:pt idx="474">
                  <c:v>5187.6000000000004</c:v>
                </c:pt>
                <c:pt idx="475">
                  <c:v>5126.6000000000004</c:v>
                </c:pt>
                <c:pt idx="476">
                  <c:v>5509.8</c:v>
                </c:pt>
                <c:pt idx="477">
                  <c:v>5018.8</c:v>
                </c:pt>
                <c:pt idx="478">
                  <c:v>5008.4000000000005</c:v>
                </c:pt>
                <c:pt idx="479">
                  <c:v>4937.6000000000004</c:v>
                </c:pt>
                <c:pt idx="480">
                  <c:v>4941</c:v>
                </c:pt>
                <c:pt idx="481">
                  <c:v>4972.2</c:v>
                </c:pt>
                <c:pt idx="482">
                  <c:v>4911.4000000000005</c:v>
                </c:pt>
                <c:pt idx="483">
                  <c:v>4881.2</c:v>
                </c:pt>
                <c:pt idx="484">
                  <c:v>4984.8</c:v>
                </c:pt>
                <c:pt idx="485">
                  <c:v>5166</c:v>
                </c:pt>
                <c:pt idx="486">
                  <c:v>4978.8</c:v>
                </c:pt>
                <c:pt idx="487">
                  <c:v>5109.4000000000005</c:v>
                </c:pt>
                <c:pt idx="488">
                  <c:v>4888.6000000000004</c:v>
                </c:pt>
                <c:pt idx="489">
                  <c:v>5193.4000000000005</c:v>
                </c:pt>
                <c:pt idx="490">
                  <c:v>4974.2</c:v>
                </c:pt>
                <c:pt idx="491">
                  <c:v>5041.2</c:v>
                </c:pt>
                <c:pt idx="492">
                  <c:v>4915.8</c:v>
                </c:pt>
                <c:pt idx="493">
                  <c:v>5060.4000000000005</c:v>
                </c:pt>
                <c:pt idx="494">
                  <c:v>5149.6000000000004</c:v>
                </c:pt>
                <c:pt idx="495">
                  <c:v>5053.4000000000005</c:v>
                </c:pt>
                <c:pt idx="496">
                  <c:v>4824.6000000000004</c:v>
                </c:pt>
                <c:pt idx="497">
                  <c:v>4951.4000000000005</c:v>
                </c:pt>
                <c:pt idx="498">
                  <c:v>5140.4000000000005</c:v>
                </c:pt>
                <c:pt idx="499">
                  <c:v>5094</c:v>
                </c:pt>
                <c:pt idx="500">
                  <c:v>5237</c:v>
                </c:pt>
                <c:pt idx="501">
                  <c:v>4965.2</c:v>
                </c:pt>
                <c:pt idx="502">
                  <c:v>5013</c:v>
                </c:pt>
                <c:pt idx="503">
                  <c:v>4970.2</c:v>
                </c:pt>
                <c:pt idx="504">
                  <c:v>5135.8</c:v>
                </c:pt>
                <c:pt idx="505">
                  <c:v>4825.8</c:v>
                </c:pt>
                <c:pt idx="506">
                  <c:v>5278</c:v>
                </c:pt>
                <c:pt idx="507">
                  <c:v>5032.8</c:v>
                </c:pt>
                <c:pt idx="508">
                  <c:v>5151.6000000000004</c:v>
                </c:pt>
                <c:pt idx="509">
                  <c:v>5154.8</c:v>
                </c:pt>
                <c:pt idx="510">
                  <c:v>5023</c:v>
                </c:pt>
                <c:pt idx="511">
                  <c:v>5167.4000000000005</c:v>
                </c:pt>
                <c:pt idx="512">
                  <c:v>5277.6</c:v>
                </c:pt>
                <c:pt idx="513">
                  <c:v>5398</c:v>
                </c:pt>
                <c:pt idx="514">
                  <c:v>5291.8</c:v>
                </c:pt>
                <c:pt idx="515">
                  <c:v>5109.4000000000005</c:v>
                </c:pt>
                <c:pt idx="516">
                  <c:v>5265.6</c:v>
                </c:pt>
                <c:pt idx="517">
                  <c:v>5162.4000000000005</c:v>
                </c:pt>
                <c:pt idx="518">
                  <c:v>5257</c:v>
                </c:pt>
                <c:pt idx="519">
                  <c:v>5327.4</c:v>
                </c:pt>
                <c:pt idx="520">
                  <c:v>5220.8</c:v>
                </c:pt>
                <c:pt idx="521">
                  <c:v>5205</c:v>
                </c:pt>
                <c:pt idx="522">
                  <c:v>5254.8</c:v>
                </c:pt>
                <c:pt idx="523">
                  <c:v>5242.2</c:v>
                </c:pt>
                <c:pt idx="524">
                  <c:v>5301.6</c:v>
                </c:pt>
                <c:pt idx="525">
                  <c:v>5480</c:v>
                </c:pt>
                <c:pt idx="526">
                  <c:v>5317.4</c:v>
                </c:pt>
                <c:pt idx="527">
                  <c:v>5380</c:v>
                </c:pt>
                <c:pt idx="528">
                  <c:v>5265.8</c:v>
                </c:pt>
                <c:pt idx="529">
                  <c:v>5578.6</c:v>
                </c:pt>
                <c:pt idx="530">
                  <c:v>5400.8</c:v>
                </c:pt>
                <c:pt idx="531">
                  <c:v>5436.6</c:v>
                </c:pt>
                <c:pt idx="532">
                  <c:v>5831.6</c:v>
                </c:pt>
                <c:pt idx="533">
                  <c:v>5510.8</c:v>
                </c:pt>
                <c:pt idx="534">
                  <c:v>5436.8</c:v>
                </c:pt>
                <c:pt idx="535">
                  <c:v>5684</c:v>
                </c:pt>
                <c:pt idx="536">
                  <c:v>5723.6</c:v>
                </c:pt>
                <c:pt idx="537">
                  <c:v>5578.8</c:v>
                </c:pt>
                <c:pt idx="538">
                  <c:v>5584.8</c:v>
                </c:pt>
                <c:pt idx="539">
                  <c:v>5904.8</c:v>
                </c:pt>
                <c:pt idx="540">
                  <c:v>5931</c:v>
                </c:pt>
                <c:pt idx="541">
                  <c:v>5766</c:v>
                </c:pt>
                <c:pt idx="542">
                  <c:v>5763.4</c:v>
                </c:pt>
                <c:pt idx="543">
                  <c:v>6161</c:v>
                </c:pt>
                <c:pt idx="544">
                  <c:v>6291.6</c:v>
                </c:pt>
                <c:pt idx="545">
                  <c:v>5972</c:v>
                </c:pt>
                <c:pt idx="546">
                  <c:v>6041.4</c:v>
                </c:pt>
                <c:pt idx="547">
                  <c:v>6020</c:v>
                </c:pt>
                <c:pt idx="548">
                  <c:v>6278.4</c:v>
                </c:pt>
                <c:pt idx="549">
                  <c:v>6363.2</c:v>
                </c:pt>
                <c:pt idx="550">
                  <c:v>6385.2</c:v>
                </c:pt>
                <c:pt idx="551">
                  <c:v>6240.8</c:v>
                </c:pt>
                <c:pt idx="552">
                  <c:v>6343.8</c:v>
                </c:pt>
                <c:pt idx="553">
                  <c:v>6724.2</c:v>
                </c:pt>
                <c:pt idx="554">
                  <c:v>6545.2</c:v>
                </c:pt>
                <c:pt idx="555">
                  <c:v>6676.2</c:v>
                </c:pt>
                <c:pt idx="556">
                  <c:v>6715.2</c:v>
                </c:pt>
                <c:pt idx="557">
                  <c:v>6787</c:v>
                </c:pt>
                <c:pt idx="558">
                  <c:v>6854</c:v>
                </c:pt>
                <c:pt idx="559">
                  <c:v>6914.8</c:v>
                </c:pt>
                <c:pt idx="560">
                  <c:v>7094.4</c:v>
                </c:pt>
                <c:pt idx="561">
                  <c:v>7183.6</c:v>
                </c:pt>
                <c:pt idx="562">
                  <c:v>7221.2</c:v>
                </c:pt>
                <c:pt idx="563">
                  <c:v>7255.8</c:v>
                </c:pt>
                <c:pt idx="564">
                  <c:v>7527</c:v>
                </c:pt>
                <c:pt idx="565">
                  <c:v>7327.8</c:v>
                </c:pt>
                <c:pt idx="566">
                  <c:v>7510.2</c:v>
                </c:pt>
                <c:pt idx="567">
                  <c:v>7504</c:v>
                </c:pt>
                <c:pt idx="568">
                  <c:v>7671.2</c:v>
                </c:pt>
                <c:pt idx="569">
                  <c:v>8019.8</c:v>
                </c:pt>
                <c:pt idx="570">
                  <c:v>7926.4</c:v>
                </c:pt>
                <c:pt idx="571">
                  <c:v>7789</c:v>
                </c:pt>
                <c:pt idx="572">
                  <c:v>8007.6</c:v>
                </c:pt>
                <c:pt idx="573">
                  <c:v>8171</c:v>
                </c:pt>
                <c:pt idx="574">
                  <c:v>8374.2000000000007</c:v>
                </c:pt>
                <c:pt idx="575">
                  <c:v>8369.2000000000007</c:v>
                </c:pt>
                <c:pt idx="576">
                  <c:v>8389.4</c:v>
                </c:pt>
                <c:pt idx="577">
                  <c:v>8598.4</c:v>
                </c:pt>
                <c:pt idx="578">
                  <c:v>8509.6</c:v>
                </c:pt>
                <c:pt idx="579">
                  <c:v>8805</c:v>
                </c:pt>
                <c:pt idx="580">
                  <c:v>8930.2000000000007</c:v>
                </c:pt>
                <c:pt idx="581">
                  <c:v>9013</c:v>
                </c:pt>
                <c:pt idx="582">
                  <c:v>9004</c:v>
                </c:pt>
                <c:pt idx="583">
                  <c:v>9135.4</c:v>
                </c:pt>
                <c:pt idx="584">
                  <c:v>9463</c:v>
                </c:pt>
                <c:pt idx="585">
                  <c:v>9467.2000000000007</c:v>
                </c:pt>
                <c:pt idx="586">
                  <c:v>9578.7999999999847</c:v>
                </c:pt>
                <c:pt idx="587">
                  <c:v>9741.7999999999847</c:v>
                </c:pt>
                <c:pt idx="588">
                  <c:v>9736.4</c:v>
                </c:pt>
                <c:pt idx="589">
                  <c:v>10004.6</c:v>
                </c:pt>
                <c:pt idx="590">
                  <c:v>10477.799999999987</c:v>
                </c:pt>
                <c:pt idx="591">
                  <c:v>9982.6</c:v>
                </c:pt>
                <c:pt idx="592">
                  <c:v>10147.200000000004</c:v>
                </c:pt>
                <c:pt idx="593">
                  <c:v>10258</c:v>
                </c:pt>
                <c:pt idx="594">
                  <c:v>10387.200000000004</c:v>
                </c:pt>
                <c:pt idx="595">
                  <c:v>10569.6</c:v>
                </c:pt>
                <c:pt idx="596">
                  <c:v>10807.4</c:v>
                </c:pt>
                <c:pt idx="597">
                  <c:v>10873.4</c:v>
                </c:pt>
                <c:pt idx="598">
                  <c:v>10928.6</c:v>
                </c:pt>
                <c:pt idx="599">
                  <c:v>11134</c:v>
                </c:pt>
                <c:pt idx="600">
                  <c:v>11040.8</c:v>
                </c:pt>
                <c:pt idx="601">
                  <c:v>11242.4</c:v>
                </c:pt>
                <c:pt idx="602">
                  <c:v>11218.4</c:v>
                </c:pt>
                <c:pt idx="603">
                  <c:v>11385.6</c:v>
                </c:pt>
                <c:pt idx="604">
                  <c:v>11417</c:v>
                </c:pt>
                <c:pt idx="605">
                  <c:v>11594.8</c:v>
                </c:pt>
                <c:pt idx="606">
                  <c:v>11866.4</c:v>
                </c:pt>
                <c:pt idx="607">
                  <c:v>12173</c:v>
                </c:pt>
                <c:pt idx="608">
                  <c:v>12221</c:v>
                </c:pt>
                <c:pt idx="609">
                  <c:v>12128.4</c:v>
                </c:pt>
                <c:pt idx="610">
                  <c:v>12317</c:v>
                </c:pt>
                <c:pt idx="611">
                  <c:v>12487</c:v>
                </c:pt>
                <c:pt idx="612">
                  <c:v>12554.8</c:v>
                </c:pt>
                <c:pt idx="613">
                  <c:v>12611</c:v>
                </c:pt>
                <c:pt idx="614">
                  <c:v>12796</c:v>
                </c:pt>
                <c:pt idx="615">
                  <c:v>12950.6</c:v>
                </c:pt>
                <c:pt idx="616">
                  <c:v>12990.2</c:v>
                </c:pt>
                <c:pt idx="617">
                  <c:v>13292.4</c:v>
                </c:pt>
                <c:pt idx="618">
                  <c:v>13317.6</c:v>
                </c:pt>
                <c:pt idx="619">
                  <c:v>13311.8</c:v>
                </c:pt>
                <c:pt idx="620">
                  <c:v>13311.4</c:v>
                </c:pt>
                <c:pt idx="621">
                  <c:v>13458.6</c:v>
                </c:pt>
                <c:pt idx="622">
                  <c:v>13670.2</c:v>
                </c:pt>
                <c:pt idx="623">
                  <c:v>13674.4</c:v>
                </c:pt>
                <c:pt idx="624">
                  <c:v>13865.8</c:v>
                </c:pt>
                <c:pt idx="625">
                  <c:v>13916.6</c:v>
                </c:pt>
                <c:pt idx="626">
                  <c:v>14163.2</c:v>
                </c:pt>
                <c:pt idx="627">
                  <c:v>14276.8</c:v>
                </c:pt>
                <c:pt idx="628">
                  <c:v>14052</c:v>
                </c:pt>
                <c:pt idx="629">
                  <c:v>14241.4</c:v>
                </c:pt>
                <c:pt idx="630">
                  <c:v>14669.2</c:v>
                </c:pt>
                <c:pt idx="631">
                  <c:v>14690.8</c:v>
                </c:pt>
                <c:pt idx="632">
                  <c:v>14605.2</c:v>
                </c:pt>
                <c:pt idx="633">
                  <c:v>14676.4</c:v>
                </c:pt>
                <c:pt idx="634">
                  <c:v>14858.4</c:v>
                </c:pt>
                <c:pt idx="635">
                  <c:v>14808.6</c:v>
                </c:pt>
                <c:pt idx="636">
                  <c:v>15014.6</c:v>
                </c:pt>
                <c:pt idx="637">
                  <c:v>14911</c:v>
                </c:pt>
                <c:pt idx="638">
                  <c:v>15084.2</c:v>
                </c:pt>
                <c:pt idx="639">
                  <c:v>15039.6</c:v>
                </c:pt>
                <c:pt idx="640">
                  <c:v>15120.6</c:v>
                </c:pt>
                <c:pt idx="641">
                  <c:v>15527.6</c:v>
                </c:pt>
                <c:pt idx="642">
                  <c:v>15313.8</c:v>
                </c:pt>
                <c:pt idx="643">
                  <c:v>15521.2</c:v>
                </c:pt>
                <c:pt idx="644">
                  <c:v>15698.2</c:v>
                </c:pt>
                <c:pt idx="645">
                  <c:v>15745</c:v>
                </c:pt>
                <c:pt idx="646">
                  <c:v>15637.6</c:v>
                </c:pt>
                <c:pt idx="647">
                  <c:v>15746</c:v>
                </c:pt>
                <c:pt idx="648">
                  <c:v>15881.4</c:v>
                </c:pt>
                <c:pt idx="649">
                  <c:v>15854.6</c:v>
                </c:pt>
                <c:pt idx="650">
                  <c:v>15974.4</c:v>
                </c:pt>
                <c:pt idx="651">
                  <c:v>15993.6</c:v>
                </c:pt>
                <c:pt idx="652">
                  <c:v>16155.4</c:v>
                </c:pt>
                <c:pt idx="653">
                  <c:v>16325</c:v>
                </c:pt>
                <c:pt idx="654">
                  <c:v>16076</c:v>
                </c:pt>
                <c:pt idx="655">
                  <c:v>16390.400000000001</c:v>
                </c:pt>
                <c:pt idx="656">
                  <c:v>16448.8</c:v>
                </c:pt>
                <c:pt idx="657">
                  <c:v>16428.2</c:v>
                </c:pt>
                <c:pt idx="658">
                  <c:v>16342.8</c:v>
                </c:pt>
                <c:pt idx="659">
                  <c:v>16461.400000000001</c:v>
                </c:pt>
                <c:pt idx="660">
                  <c:v>16565.400000000001</c:v>
                </c:pt>
                <c:pt idx="661">
                  <c:v>16467.400000000001</c:v>
                </c:pt>
                <c:pt idx="662">
                  <c:v>16543.400000000001</c:v>
                </c:pt>
                <c:pt idx="663">
                  <c:v>16528.599999999969</c:v>
                </c:pt>
                <c:pt idx="664">
                  <c:v>16627.2</c:v>
                </c:pt>
                <c:pt idx="665">
                  <c:v>16876.2</c:v>
                </c:pt>
                <c:pt idx="666">
                  <c:v>16692.400000000001</c:v>
                </c:pt>
                <c:pt idx="667">
                  <c:v>16860.2</c:v>
                </c:pt>
                <c:pt idx="668">
                  <c:v>16809.8</c:v>
                </c:pt>
                <c:pt idx="669">
                  <c:v>16852.599999999969</c:v>
                </c:pt>
                <c:pt idx="670">
                  <c:v>16886.599999999969</c:v>
                </c:pt>
                <c:pt idx="671">
                  <c:v>16969</c:v>
                </c:pt>
                <c:pt idx="672">
                  <c:v>17066</c:v>
                </c:pt>
                <c:pt idx="673">
                  <c:v>17142.400000000001</c:v>
                </c:pt>
                <c:pt idx="674">
                  <c:v>16917</c:v>
                </c:pt>
                <c:pt idx="675">
                  <c:v>17097</c:v>
                </c:pt>
                <c:pt idx="676">
                  <c:v>17063.599999999969</c:v>
                </c:pt>
                <c:pt idx="677">
                  <c:v>17235.400000000001</c:v>
                </c:pt>
                <c:pt idx="678">
                  <c:v>17094.2</c:v>
                </c:pt>
                <c:pt idx="679">
                  <c:v>17553.599999999969</c:v>
                </c:pt>
                <c:pt idx="680">
                  <c:v>17408.2</c:v>
                </c:pt>
                <c:pt idx="681">
                  <c:v>17515.400000000001</c:v>
                </c:pt>
                <c:pt idx="682">
                  <c:v>17459.2</c:v>
                </c:pt>
                <c:pt idx="683">
                  <c:v>17452.400000000001</c:v>
                </c:pt>
                <c:pt idx="684">
                  <c:v>17445.2</c:v>
                </c:pt>
                <c:pt idx="685">
                  <c:v>17669.400000000001</c:v>
                </c:pt>
                <c:pt idx="686">
                  <c:v>17571.599999999969</c:v>
                </c:pt>
                <c:pt idx="687">
                  <c:v>17676.400000000001</c:v>
                </c:pt>
                <c:pt idx="688">
                  <c:v>17751.2</c:v>
                </c:pt>
                <c:pt idx="689">
                  <c:v>17790.2</c:v>
                </c:pt>
                <c:pt idx="690">
                  <c:v>17692</c:v>
                </c:pt>
                <c:pt idx="691">
                  <c:v>17966.2</c:v>
                </c:pt>
                <c:pt idx="692">
                  <c:v>18191.2</c:v>
                </c:pt>
                <c:pt idx="693">
                  <c:v>17958.400000000001</c:v>
                </c:pt>
                <c:pt idx="694">
                  <c:v>18081.8</c:v>
                </c:pt>
                <c:pt idx="695">
                  <c:v>17946.400000000001</c:v>
                </c:pt>
                <c:pt idx="696">
                  <c:v>18214.2</c:v>
                </c:pt>
                <c:pt idx="697">
                  <c:v>18498.2</c:v>
                </c:pt>
                <c:pt idx="698">
                  <c:v>18133.2</c:v>
                </c:pt>
                <c:pt idx="699">
                  <c:v>18250.8</c:v>
                </c:pt>
                <c:pt idx="700">
                  <c:v>18511.599999999969</c:v>
                </c:pt>
                <c:pt idx="701">
                  <c:v>18374.2</c:v>
                </c:pt>
                <c:pt idx="702">
                  <c:v>18487.599999999969</c:v>
                </c:pt>
                <c:pt idx="703">
                  <c:v>18519.8</c:v>
                </c:pt>
                <c:pt idx="704">
                  <c:v>18852</c:v>
                </c:pt>
                <c:pt idx="705">
                  <c:v>18669.8</c:v>
                </c:pt>
                <c:pt idx="706">
                  <c:v>18786.8</c:v>
                </c:pt>
                <c:pt idx="707">
                  <c:v>18885.2</c:v>
                </c:pt>
                <c:pt idx="708">
                  <c:v>18811.400000000001</c:v>
                </c:pt>
                <c:pt idx="709">
                  <c:v>18972.8</c:v>
                </c:pt>
                <c:pt idx="710">
                  <c:v>19000.8</c:v>
                </c:pt>
                <c:pt idx="711">
                  <c:v>19269.599999999969</c:v>
                </c:pt>
                <c:pt idx="712">
                  <c:v>19589.400000000001</c:v>
                </c:pt>
                <c:pt idx="713">
                  <c:v>19620.2</c:v>
                </c:pt>
                <c:pt idx="714">
                  <c:v>19492.400000000001</c:v>
                </c:pt>
                <c:pt idx="715">
                  <c:v>19552.2</c:v>
                </c:pt>
                <c:pt idx="716">
                  <c:v>19824.2</c:v>
                </c:pt>
                <c:pt idx="717">
                  <c:v>19819.2</c:v>
                </c:pt>
                <c:pt idx="718">
                  <c:v>19900.400000000001</c:v>
                </c:pt>
                <c:pt idx="719">
                  <c:v>20017.599999999969</c:v>
                </c:pt>
                <c:pt idx="720">
                  <c:v>20025.2</c:v>
                </c:pt>
                <c:pt idx="721">
                  <c:v>20353.599999999969</c:v>
                </c:pt>
                <c:pt idx="722">
                  <c:v>20221.8</c:v>
                </c:pt>
                <c:pt idx="723">
                  <c:v>20439.2</c:v>
                </c:pt>
                <c:pt idx="724">
                  <c:v>20449.599999999969</c:v>
                </c:pt>
                <c:pt idx="725">
                  <c:v>20551.8</c:v>
                </c:pt>
                <c:pt idx="726">
                  <c:v>20888.2</c:v>
                </c:pt>
                <c:pt idx="727">
                  <c:v>20763</c:v>
                </c:pt>
                <c:pt idx="728">
                  <c:v>20997.599999999969</c:v>
                </c:pt>
                <c:pt idx="729">
                  <c:v>21308.2</c:v>
                </c:pt>
                <c:pt idx="730">
                  <c:v>21267.599999999969</c:v>
                </c:pt>
                <c:pt idx="731">
                  <c:v>21428.2</c:v>
                </c:pt>
                <c:pt idx="732">
                  <c:v>21547.8</c:v>
                </c:pt>
                <c:pt idx="733">
                  <c:v>21725.200000000001</c:v>
                </c:pt>
                <c:pt idx="734">
                  <c:v>21818.799999999996</c:v>
                </c:pt>
                <c:pt idx="735">
                  <c:v>22036.6</c:v>
                </c:pt>
                <c:pt idx="736">
                  <c:v>22211.4</c:v>
                </c:pt>
                <c:pt idx="737">
                  <c:v>22125.8</c:v>
                </c:pt>
                <c:pt idx="738">
                  <c:v>22386.400000000001</c:v>
                </c:pt>
                <c:pt idx="739">
                  <c:v>22576.6</c:v>
                </c:pt>
                <c:pt idx="740">
                  <c:v>22648.6</c:v>
                </c:pt>
                <c:pt idx="741">
                  <c:v>23089</c:v>
                </c:pt>
                <c:pt idx="742">
                  <c:v>23227</c:v>
                </c:pt>
                <c:pt idx="743">
                  <c:v>23185.599999999969</c:v>
                </c:pt>
                <c:pt idx="744">
                  <c:v>23372.2</c:v>
                </c:pt>
                <c:pt idx="745">
                  <c:v>23797.8</c:v>
                </c:pt>
                <c:pt idx="746">
                  <c:v>23920.2</c:v>
                </c:pt>
                <c:pt idx="747">
                  <c:v>24016.799999999996</c:v>
                </c:pt>
                <c:pt idx="748">
                  <c:v>24168.6</c:v>
                </c:pt>
                <c:pt idx="749">
                  <c:v>24369.599999999969</c:v>
                </c:pt>
                <c:pt idx="750">
                  <c:v>24632.400000000001</c:v>
                </c:pt>
                <c:pt idx="751">
                  <c:v>24643.4</c:v>
                </c:pt>
                <c:pt idx="752">
                  <c:v>24912.799999999996</c:v>
                </c:pt>
                <c:pt idx="753">
                  <c:v>25041.599999999969</c:v>
                </c:pt>
                <c:pt idx="754">
                  <c:v>25221.599999999969</c:v>
                </c:pt>
                <c:pt idx="755">
                  <c:v>25526.799999999996</c:v>
                </c:pt>
                <c:pt idx="756">
                  <c:v>25670.2</c:v>
                </c:pt>
                <c:pt idx="757">
                  <c:v>25922.400000000001</c:v>
                </c:pt>
                <c:pt idx="758">
                  <c:v>26035.4</c:v>
                </c:pt>
                <c:pt idx="759">
                  <c:v>26284.799999999996</c:v>
                </c:pt>
                <c:pt idx="760">
                  <c:v>26456.799999999996</c:v>
                </c:pt>
                <c:pt idx="761">
                  <c:v>26730.400000000001</c:v>
                </c:pt>
                <c:pt idx="762">
                  <c:v>26862.6</c:v>
                </c:pt>
                <c:pt idx="763">
                  <c:v>27200.400000000001</c:v>
                </c:pt>
                <c:pt idx="764">
                  <c:v>27331.8</c:v>
                </c:pt>
                <c:pt idx="765">
                  <c:v>27508.400000000001</c:v>
                </c:pt>
                <c:pt idx="766">
                  <c:v>27727.4</c:v>
                </c:pt>
                <c:pt idx="767">
                  <c:v>28035.8</c:v>
                </c:pt>
                <c:pt idx="768">
                  <c:v>28278</c:v>
                </c:pt>
                <c:pt idx="769">
                  <c:v>28299.4</c:v>
                </c:pt>
                <c:pt idx="770">
                  <c:v>28560.400000000001</c:v>
                </c:pt>
                <c:pt idx="771">
                  <c:v>28681.599999999969</c:v>
                </c:pt>
                <c:pt idx="772">
                  <c:v>28975.599999999969</c:v>
                </c:pt>
                <c:pt idx="773">
                  <c:v>29290.799999999996</c:v>
                </c:pt>
                <c:pt idx="774">
                  <c:v>29314.799999999996</c:v>
                </c:pt>
                <c:pt idx="775">
                  <c:v>29407.599999999969</c:v>
                </c:pt>
                <c:pt idx="776">
                  <c:v>29906</c:v>
                </c:pt>
                <c:pt idx="777">
                  <c:v>29949.8</c:v>
                </c:pt>
                <c:pt idx="778">
                  <c:v>30269.200000000001</c:v>
                </c:pt>
                <c:pt idx="779">
                  <c:v>30661.599999999969</c:v>
                </c:pt>
                <c:pt idx="780">
                  <c:v>30777.599999999969</c:v>
                </c:pt>
                <c:pt idx="781">
                  <c:v>30955.8</c:v>
                </c:pt>
                <c:pt idx="782">
                  <c:v>31285.599999999969</c:v>
                </c:pt>
                <c:pt idx="783">
                  <c:v>31360.799999999996</c:v>
                </c:pt>
                <c:pt idx="784">
                  <c:v>31561</c:v>
                </c:pt>
                <c:pt idx="785">
                  <c:v>31896.2</c:v>
                </c:pt>
                <c:pt idx="786">
                  <c:v>32012.2</c:v>
                </c:pt>
                <c:pt idx="787">
                  <c:v>32411.200000000001</c:v>
                </c:pt>
                <c:pt idx="788">
                  <c:v>32274.6</c:v>
                </c:pt>
                <c:pt idx="789">
                  <c:v>32571.200000000001</c:v>
                </c:pt>
                <c:pt idx="790">
                  <c:v>32894.400000000001</c:v>
                </c:pt>
                <c:pt idx="791">
                  <c:v>33160.199999999997</c:v>
                </c:pt>
                <c:pt idx="792">
                  <c:v>33253.599999999999</c:v>
                </c:pt>
                <c:pt idx="793">
                  <c:v>33458</c:v>
                </c:pt>
                <c:pt idx="794">
                  <c:v>33581.599999999999</c:v>
                </c:pt>
                <c:pt idx="795">
                  <c:v>33954.400000000001</c:v>
                </c:pt>
                <c:pt idx="796">
                  <c:v>34013.800000000003</c:v>
                </c:pt>
                <c:pt idx="797">
                  <c:v>34437.599999999999</c:v>
                </c:pt>
                <c:pt idx="798">
                  <c:v>34568</c:v>
                </c:pt>
                <c:pt idx="799">
                  <c:v>34649.599999999999</c:v>
                </c:pt>
                <c:pt idx="800">
                  <c:v>34555.199999999997</c:v>
                </c:pt>
                <c:pt idx="801">
                  <c:v>35008.6</c:v>
                </c:pt>
                <c:pt idx="802">
                  <c:v>35160.400000000001</c:v>
                </c:pt>
                <c:pt idx="803">
                  <c:v>35470.6</c:v>
                </c:pt>
                <c:pt idx="804">
                  <c:v>35645.599999999999</c:v>
                </c:pt>
                <c:pt idx="805">
                  <c:v>35577.599999999999</c:v>
                </c:pt>
                <c:pt idx="806">
                  <c:v>36191.199999999997</c:v>
                </c:pt>
                <c:pt idx="807">
                  <c:v>35899</c:v>
                </c:pt>
                <c:pt idx="808">
                  <c:v>36609.800000000003</c:v>
                </c:pt>
                <c:pt idx="809">
                  <c:v>36425</c:v>
                </c:pt>
                <c:pt idx="810">
                  <c:v>36688.400000000001</c:v>
                </c:pt>
                <c:pt idx="811">
                  <c:v>36798</c:v>
                </c:pt>
                <c:pt idx="812">
                  <c:v>36857.800000000003</c:v>
                </c:pt>
                <c:pt idx="813">
                  <c:v>37051.4</c:v>
                </c:pt>
                <c:pt idx="814">
                  <c:v>37322.6</c:v>
                </c:pt>
                <c:pt idx="815">
                  <c:v>37369.800000000003</c:v>
                </c:pt>
                <c:pt idx="816">
                  <c:v>37501.4</c:v>
                </c:pt>
                <c:pt idx="817">
                  <c:v>37841.800000000003</c:v>
                </c:pt>
                <c:pt idx="818">
                  <c:v>37881.800000000003</c:v>
                </c:pt>
                <c:pt idx="819">
                  <c:v>38051.800000000003</c:v>
                </c:pt>
                <c:pt idx="820">
                  <c:v>38124.800000000003</c:v>
                </c:pt>
                <c:pt idx="821">
                  <c:v>38161.199999999997</c:v>
                </c:pt>
                <c:pt idx="822">
                  <c:v>38419.199999999997</c:v>
                </c:pt>
                <c:pt idx="823">
                  <c:v>38738.800000000003</c:v>
                </c:pt>
                <c:pt idx="824">
                  <c:v>38599.4</c:v>
                </c:pt>
                <c:pt idx="825">
                  <c:v>38871.800000000003</c:v>
                </c:pt>
                <c:pt idx="826">
                  <c:v>38889.199999999997</c:v>
                </c:pt>
                <c:pt idx="827">
                  <c:v>39250.400000000001</c:v>
                </c:pt>
                <c:pt idx="828">
                  <c:v>38961.199999999997</c:v>
                </c:pt>
                <c:pt idx="829">
                  <c:v>39123</c:v>
                </c:pt>
                <c:pt idx="830">
                  <c:v>39315.199999999997</c:v>
                </c:pt>
                <c:pt idx="831">
                  <c:v>39495</c:v>
                </c:pt>
                <c:pt idx="832">
                  <c:v>39458</c:v>
                </c:pt>
                <c:pt idx="833">
                  <c:v>39694</c:v>
                </c:pt>
                <c:pt idx="834">
                  <c:v>39471.199999999997</c:v>
                </c:pt>
                <c:pt idx="835">
                  <c:v>39748.199999999997</c:v>
                </c:pt>
                <c:pt idx="836">
                  <c:v>39658.400000000001</c:v>
                </c:pt>
                <c:pt idx="837">
                  <c:v>39970.800000000003</c:v>
                </c:pt>
                <c:pt idx="838">
                  <c:v>40138.400000000001</c:v>
                </c:pt>
                <c:pt idx="839">
                  <c:v>40090.400000000001</c:v>
                </c:pt>
                <c:pt idx="840">
                  <c:v>40073.199999999997</c:v>
                </c:pt>
                <c:pt idx="841">
                  <c:v>40138.400000000001</c:v>
                </c:pt>
                <c:pt idx="842">
                  <c:v>40240.199999999997</c:v>
                </c:pt>
                <c:pt idx="843">
                  <c:v>40433.199999999997</c:v>
                </c:pt>
                <c:pt idx="844">
                  <c:v>40162.199999999997</c:v>
                </c:pt>
                <c:pt idx="845">
                  <c:v>40296.400000000001</c:v>
                </c:pt>
                <c:pt idx="846">
                  <c:v>40358.6</c:v>
                </c:pt>
                <c:pt idx="847">
                  <c:v>40437.599999999999</c:v>
                </c:pt>
                <c:pt idx="848">
                  <c:v>40542</c:v>
                </c:pt>
                <c:pt idx="849">
                  <c:v>40366.800000000003</c:v>
                </c:pt>
                <c:pt idx="850">
                  <c:v>40508.800000000003</c:v>
                </c:pt>
                <c:pt idx="851">
                  <c:v>40383</c:v>
                </c:pt>
                <c:pt idx="852">
                  <c:v>40561.599999999999</c:v>
                </c:pt>
                <c:pt idx="853">
                  <c:v>40429.800000000003</c:v>
                </c:pt>
                <c:pt idx="854">
                  <c:v>40818.800000000003</c:v>
                </c:pt>
                <c:pt idx="855">
                  <c:v>40493.199999999997</c:v>
                </c:pt>
                <c:pt idx="856">
                  <c:v>40579.800000000003</c:v>
                </c:pt>
                <c:pt idx="857">
                  <c:v>40365.4</c:v>
                </c:pt>
                <c:pt idx="858">
                  <c:v>40328</c:v>
                </c:pt>
                <c:pt idx="859">
                  <c:v>40671.4</c:v>
                </c:pt>
                <c:pt idx="860">
                  <c:v>40277.4</c:v>
                </c:pt>
                <c:pt idx="861">
                  <c:v>40414.6</c:v>
                </c:pt>
                <c:pt idx="862">
                  <c:v>40444.800000000003</c:v>
                </c:pt>
                <c:pt idx="863">
                  <c:v>40275.599999999999</c:v>
                </c:pt>
                <c:pt idx="864">
                  <c:v>40315.4</c:v>
                </c:pt>
                <c:pt idx="865">
                  <c:v>40337.4</c:v>
                </c:pt>
                <c:pt idx="866">
                  <c:v>40076.199999999997</c:v>
                </c:pt>
                <c:pt idx="867">
                  <c:v>40144.6</c:v>
                </c:pt>
                <c:pt idx="868">
                  <c:v>40030.800000000003</c:v>
                </c:pt>
                <c:pt idx="869">
                  <c:v>40085.199999999997</c:v>
                </c:pt>
                <c:pt idx="870">
                  <c:v>39896.400000000001</c:v>
                </c:pt>
                <c:pt idx="871">
                  <c:v>39819.599999999999</c:v>
                </c:pt>
                <c:pt idx="872">
                  <c:v>39874.400000000001</c:v>
                </c:pt>
                <c:pt idx="873">
                  <c:v>39659.800000000003</c:v>
                </c:pt>
                <c:pt idx="874">
                  <c:v>39941</c:v>
                </c:pt>
                <c:pt idx="875">
                  <c:v>39514.400000000001</c:v>
                </c:pt>
                <c:pt idx="876">
                  <c:v>39521.599999999999</c:v>
                </c:pt>
                <c:pt idx="877">
                  <c:v>39544.6</c:v>
                </c:pt>
                <c:pt idx="878">
                  <c:v>39251.599999999999</c:v>
                </c:pt>
                <c:pt idx="879">
                  <c:v>39267.599999999999</c:v>
                </c:pt>
                <c:pt idx="880">
                  <c:v>38965</c:v>
                </c:pt>
                <c:pt idx="881">
                  <c:v>39109.800000000003</c:v>
                </c:pt>
                <c:pt idx="882">
                  <c:v>38832.6</c:v>
                </c:pt>
                <c:pt idx="883">
                  <c:v>38804</c:v>
                </c:pt>
                <c:pt idx="884">
                  <c:v>38719.199999999997</c:v>
                </c:pt>
                <c:pt idx="885">
                  <c:v>38594.800000000003</c:v>
                </c:pt>
                <c:pt idx="886">
                  <c:v>38465.199999999997</c:v>
                </c:pt>
                <c:pt idx="887">
                  <c:v>38621</c:v>
                </c:pt>
                <c:pt idx="888">
                  <c:v>38345.800000000003</c:v>
                </c:pt>
                <c:pt idx="889">
                  <c:v>38260.400000000001</c:v>
                </c:pt>
                <c:pt idx="890">
                  <c:v>38056.199999999997</c:v>
                </c:pt>
                <c:pt idx="891">
                  <c:v>38039.599999999999</c:v>
                </c:pt>
                <c:pt idx="892">
                  <c:v>37920.400000000001</c:v>
                </c:pt>
                <c:pt idx="893">
                  <c:v>37909.199999999997</c:v>
                </c:pt>
                <c:pt idx="894">
                  <c:v>37836</c:v>
                </c:pt>
                <c:pt idx="895">
                  <c:v>37552</c:v>
                </c:pt>
                <c:pt idx="896">
                  <c:v>37343.599999999999</c:v>
                </c:pt>
                <c:pt idx="897">
                  <c:v>37210</c:v>
                </c:pt>
                <c:pt idx="898">
                  <c:v>37048.199999999997</c:v>
                </c:pt>
                <c:pt idx="899">
                  <c:v>37076</c:v>
                </c:pt>
                <c:pt idx="900">
                  <c:v>36920.6</c:v>
                </c:pt>
                <c:pt idx="901">
                  <c:v>36997.599999999999</c:v>
                </c:pt>
                <c:pt idx="902">
                  <c:v>36563.599999999999</c:v>
                </c:pt>
                <c:pt idx="903">
                  <c:v>36383.4</c:v>
                </c:pt>
                <c:pt idx="904">
                  <c:v>36236.800000000003</c:v>
                </c:pt>
                <c:pt idx="905">
                  <c:v>36139.4</c:v>
                </c:pt>
                <c:pt idx="906">
                  <c:v>35769.800000000003</c:v>
                </c:pt>
                <c:pt idx="907">
                  <c:v>35746</c:v>
                </c:pt>
                <c:pt idx="908">
                  <c:v>35597.199999999997</c:v>
                </c:pt>
                <c:pt idx="909">
                  <c:v>35401.800000000003</c:v>
                </c:pt>
                <c:pt idx="910">
                  <c:v>35306</c:v>
                </c:pt>
                <c:pt idx="911">
                  <c:v>34959</c:v>
                </c:pt>
                <c:pt idx="912">
                  <c:v>35137</c:v>
                </c:pt>
                <c:pt idx="913">
                  <c:v>34567.599999999999</c:v>
                </c:pt>
                <c:pt idx="914">
                  <c:v>34476</c:v>
                </c:pt>
                <c:pt idx="915">
                  <c:v>34491.199999999997</c:v>
                </c:pt>
                <c:pt idx="916">
                  <c:v>34178.800000000003</c:v>
                </c:pt>
                <c:pt idx="917">
                  <c:v>34088.199999999997</c:v>
                </c:pt>
                <c:pt idx="918">
                  <c:v>33941.599999999999</c:v>
                </c:pt>
                <c:pt idx="919">
                  <c:v>33648.800000000003</c:v>
                </c:pt>
                <c:pt idx="920">
                  <c:v>33647</c:v>
                </c:pt>
                <c:pt idx="921">
                  <c:v>33357.199999999997</c:v>
                </c:pt>
                <c:pt idx="922">
                  <c:v>33212.400000000001</c:v>
                </c:pt>
                <c:pt idx="923">
                  <c:v>33238.6</c:v>
                </c:pt>
                <c:pt idx="924">
                  <c:v>33111.800000000003</c:v>
                </c:pt>
                <c:pt idx="925">
                  <c:v>32657.8</c:v>
                </c:pt>
                <c:pt idx="926">
                  <c:v>32432.400000000001</c:v>
                </c:pt>
                <c:pt idx="927">
                  <c:v>32691</c:v>
                </c:pt>
                <c:pt idx="928">
                  <c:v>32118.6</c:v>
                </c:pt>
                <c:pt idx="929">
                  <c:v>32089.200000000001</c:v>
                </c:pt>
                <c:pt idx="930">
                  <c:v>31640</c:v>
                </c:pt>
                <c:pt idx="931">
                  <c:v>31671.200000000001</c:v>
                </c:pt>
                <c:pt idx="932">
                  <c:v>31540</c:v>
                </c:pt>
                <c:pt idx="933">
                  <c:v>31217.599999999969</c:v>
                </c:pt>
                <c:pt idx="934">
                  <c:v>31116</c:v>
                </c:pt>
                <c:pt idx="935">
                  <c:v>30883</c:v>
                </c:pt>
                <c:pt idx="936">
                  <c:v>30905.200000000001</c:v>
                </c:pt>
                <c:pt idx="937">
                  <c:v>30592.2</c:v>
                </c:pt>
                <c:pt idx="938">
                  <c:v>30219.8</c:v>
                </c:pt>
                <c:pt idx="939">
                  <c:v>30059.200000000001</c:v>
                </c:pt>
                <c:pt idx="940">
                  <c:v>29975.200000000001</c:v>
                </c:pt>
                <c:pt idx="941">
                  <c:v>29831.4</c:v>
                </c:pt>
                <c:pt idx="942">
                  <c:v>29561.8</c:v>
                </c:pt>
                <c:pt idx="943">
                  <c:v>29326.6</c:v>
                </c:pt>
                <c:pt idx="944">
                  <c:v>29149.4</c:v>
                </c:pt>
                <c:pt idx="945">
                  <c:v>29013.599999999969</c:v>
                </c:pt>
                <c:pt idx="946">
                  <c:v>28667.200000000001</c:v>
                </c:pt>
                <c:pt idx="947">
                  <c:v>28557.8</c:v>
                </c:pt>
                <c:pt idx="948">
                  <c:v>28328.400000000001</c:v>
                </c:pt>
                <c:pt idx="949">
                  <c:v>28124</c:v>
                </c:pt>
                <c:pt idx="950">
                  <c:v>27974.6</c:v>
                </c:pt>
                <c:pt idx="951">
                  <c:v>27635.4</c:v>
                </c:pt>
                <c:pt idx="952">
                  <c:v>27640.400000000001</c:v>
                </c:pt>
                <c:pt idx="953">
                  <c:v>27364.2</c:v>
                </c:pt>
                <c:pt idx="954">
                  <c:v>27119.599999999969</c:v>
                </c:pt>
                <c:pt idx="955">
                  <c:v>26946.400000000001</c:v>
                </c:pt>
                <c:pt idx="956">
                  <c:v>26908.400000000001</c:v>
                </c:pt>
                <c:pt idx="957">
                  <c:v>26582</c:v>
                </c:pt>
                <c:pt idx="958">
                  <c:v>26535.200000000001</c:v>
                </c:pt>
                <c:pt idx="959">
                  <c:v>26135.8</c:v>
                </c:pt>
                <c:pt idx="960">
                  <c:v>25923.8</c:v>
                </c:pt>
                <c:pt idx="961">
                  <c:v>25960.2</c:v>
                </c:pt>
                <c:pt idx="962">
                  <c:v>25765.599999999969</c:v>
                </c:pt>
                <c:pt idx="963">
                  <c:v>25357.599999999969</c:v>
                </c:pt>
                <c:pt idx="964">
                  <c:v>25371.599999999969</c:v>
                </c:pt>
                <c:pt idx="965">
                  <c:v>25042.799999999996</c:v>
                </c:pt>
                <c:pt idx="966">
                  <c:v>24863.200000000001</c:v>
                </c:pt>
                <c:pt idx="967">
                  <c:v>24646.400000000001</c:v>
                </c:pt>
                <c:pt idx="968">
                  <c:v>24656.400000000001</c:v>
                </c:pt>
                <c:pt idx="969">
                  <c:v>24243.200000000001</c:v>
                </c:pt>
                <c:pt idx="970">
                  <c:v>24121.200000000001</c:v>
                </c:pt>
                <c:pt idx="971">
                  <c:v>23903.599999999969</c:v>
                </c:pt>
                <c:pt idx="972">
                  <c:v>23626.2</c:v>
                </c:pt>
                <c:pt idx="973">
                  <c:v>23541</c:v>
                </c:pt>
                <c:pt idx="974">
                  <c:v>23335.599999999969</c:v>
                </c:pt>
                <c:pt idx="975">
                  <c:v>23090.799999999996</c:v>
                </c:pt>
                <c:pt idx="976">
                  <c:v>23178.2</c:v>
                </c:pt>
                <c:pt idx="977">
                  <c:v>22767.8</c:v>
                </c:pt>
                <c:pt idx="978">
                  <c:v>22531</c:v>
                </c:pt>
                <c:pt idx="979">
                  <c:v>22472</c:v>
                </c:pt>
                <c:pt idx="980">
                  <c:v>22355.599999999969</c:v>
                </c:pt>
                <c:pt idx="981">
                  <c:v>22104.400000000001</c:v>
                </c:pt>
                <c:pt idx="982">
                  <c:v>21739.8</c:v>
                </c:pt>
                <c:pt idx="983">
                  <c:v>21607.8</c:v>
                </c:pt>
                <c:pt idx="984">
                  <c:v>21679.599999999969</c:v>
                </c:pt>
                <c:pt idx="985">
                  <c:v>21221.599999999969</c:v>
                </c:pt>
                <c:pt idx="986">
                  <c:v>21259</c:v>
                </c:pt>
                <c:pt idx="987">
                  <c:v>21021.8</c:v>
                </c:pt>
                <c:pt idx="988">
                  <c:v>20869</c:v>
                </c:pt>
                <c:pt idx="989">
                  <c:v>20716</c:v>
                </c:pt>
                <c:pt idx="990">
                  <c:v>20485.400000000001</c:v>
                </c:pt>
                <c:pt idx="991">
                  <c:v>20334.599999999969</c:v>
                </c:pt>
                <c:pt idx="992">
                  <c:v>20258.2</c:v>
                </c:pt>
                <c:pt idx="993">
                  <c:v>19956</c:v>
                </c:pt>
                <c:pt idx="994">
                  <c:v>19669.400000000001</c:v>
                </c:pt>
                <c:pt idx="995">
                  <c:v>19980.400000000001</c:v>
                </c:pt>
                <c:pt idx="996">
                  <c:v>19514.8</c:v>
                </c:pt>
                <c:pt idx="997">
                  <c:v>19327</c:v>
                </c:pt>
                <c:pt idx="998">
                  <c:v>19006.599999999969</c:v>
                </c:pt>
                <c:pt idx="999">
                  <c:v>18995.599999999969</c:v>
                </c:pt>
                <c:pt idx="1000">
                  <c:v>18648.599999999969</c:v>
                </c:pt>
                <c:pt idx="1001">
                  <c:v>18500.599999999969</c:v>
                </c:pt>
                <c:pt idx="1002">
                  <c:v>18443.599999999969</c:v>
                </c:pt>
                <c:pt idx="1003">
                  <c:v>18210.400000000001</c:v>
                </c:pt>
                <c:pt idx="1004">
                  <c:v>18206.400000000001</c:v>
                </c:pt>
                <c:pt idx="1005">
                  <c:v>18143</c:v>
                </c:pt>
                <c:pt idx="1006">
                  <c:v>17976.2</c:v>
                </c:pt>
                <c:pt idx="1007">
                  <c:v>17790.400000000001</c:v>
                </c:pt>
                <c:pt idx="1008">
                  <c:v>17335.8</c:v>
                </c:pt>
                <c:pt idx="1009">
                  <c:v>17384</c:v>
                </c:pt>
                <c:pt idx="1010">
                  <c:v>17499.400000000001</c:v>
                </c:pt>
                <c:pt idx="1011">
                  <c:v>17043.2</c:v>
                </c:pt>
                <c:pt idx="1012">
                  <c:v>17015.400000000001</c:v>
                </c:pt>
                <c:pt idx="1013">
                  <c:v>16896.8</c:v>
                </c:pt>
                <c:pt idx="1014">
                  <c:v>16789.400000000001</c:v>
                </c:pt>
                <c:pt idx="1015">
                  <c:v>16516.8</c:v>
                </c:pt>
                <c:pt idx="1016">
                  <c:v>16525.400000000001</c:v>
                </c:pt>
                <c:pt idx="1017">
                  <c:v>16130.8</c:v>
                </c:pt>
                <c:pt idx="1018">
                  <c:v>16154.4</c:v>
                </c:pt>
                <c:pt idx="1019">
                  <c:v>15898.8</c:v>
                </c:pt>
                <c:pt idx="1020">
                  <c:v>15792</c:v>
                </c:pt>
                <c:pt idx="1021">
                  <c:v>15822.4</c:v>
                </c:pt>
                <c:pt idx="1022">
                  <c:v>15709</c:v>
                </c:pt>
                <c:pt idx="1023">
                  <c:v>15508.6</c:v>
                </c:pt>
                <c:pt idx="1024">
                  <c:v>15316.4</c:v>
                </c:pt>
                <c:pt idx="1025">
                  <c:v>15029.4</c:v>
                </c:pt>
                <c:pt idx="1026">
                  <c:v>14835.4</c:v>
                </c:pt>
                <c:pt idx="1027">
                  <c:v>14865.6</c:v>
                </c:pt>
                <c:pt idx="1028">
                  <c:v>14601.2</c:v>
                </c:pt>
                <c:pt idx="1029">
                  <c:v>14512.6</c:v>
                </c:pt>
                <c:pt idx="1030">
                  <c:v>14590.4</c:v>
                </c:pt>
                <c:pt idx="1031">
                  <c:v>14508.6</c:v>
                </c:pt>
                <c:pt idx="1032">
                  <c:v>14187.4</c:v>
                </c:pt>
                <c:pt idx="1033">
                  <c:v>14183.4</c:v>
                </c:pt>
                <c:pt idx="1034">
                  <c:v>14285.2</c:v>
                </c:pt>
                <c:pt idx="1035">
                  <c:v>13993.8</c:v>
                </c:pt>
                <c:pt idx="1036">
                  <c:v>13815.6</c:v>
                </c:pt>
                <c:pt idx="1037">
                  <c:v>13589.2</c:v>
                </c:pt>
                <c:pt idx="1038">
                  <c:v>13537.2</c:v>
                </c:pt>
                <c:pt idx="1039">
                  <c:v>13362.6</c:v>
                </c:pt>
                <c:pt idx="1040">
                  <c:v>13625.4</c:v>
                </c:pt>
                <c:pt idx="1041">
                  <c:v>13320.2</c:v>
                </c:pt>
                <c:pt idx="1042">
                  <c:v>13119</c:v>
                </c:pt>
                <c:pt idx="1043">
                  <c:v>12804.4</c:v>
                </c:pt>
                <c:pt idx="1044">
                  <c:v>12904.2</c:v>
                </c:pt>
                <c:pt idx="1045">
                  <c:v>12671.8</c:v>
                </c:pt>
                <c:pt idx="1046">
                  <c:v>12605</c:v>
                </c:pt>
                <c:pt idx="1047">
                  <c:v>12454.8</c:v>
                </c:pt>
                <c:pt idx="1048">
                  <c:v>12428.2</c:v>
                </c:pt>
                <c:pt idx="1049">
                  <c:v>12342.6</c:v>
                </c:pt>
                <c:pt idx="1050">
                  <c:v>12147.6</c:v>
                </c:pt>
                <c:pt idx="1051">
                  <c:v>12134.6</c:v>
                </c:pt>
                <c:pt idx="1052">
                  <c:v>12118.2</c:v>
                </c:pt>
                <c:pt idx="1053">
                  <c:v>11818.2</c:v>
                </c:pt>
                <c:pt idx="1054">
                  <c:v>11916.4</c:v>
                </c:pt>
                <c:pt idx="1055">
                  <c:v>11675.8</c:v>
                </c:pt>
                <c:pt idx="1056">
                  <c:v>11463.8</c:v>
                </c:pt>
                <c:pt idx="1057">
                  <c:v>11456.2</c:v>
                </c:pt>
                <c:pt idx="1058">
                  <c:v>11442</c:v>
                </c:pt>
                <c:pt idx="1059">
                  <c:v>11315.8</c:v>
                </c:pt>
                <c:pt idx="1060">
                  <c:v>11350.6</c:v>
                </c:pt>
                <c:pt idx="1061">
                  <c:v>11110.4</c:v>
                </c:pt>
                <c:pt idx="1062">
                  <c:v>11021.2</c:v>
                </c:pt>
                <c:pt idx="1063">
                  <c:v>10847.2</c:v>
                </c:pt>
                <c:pt idx="1064">
                  <c:v>10807.8</c:v>
                </c:pt>
                <c:pt idx="1065">
                  <c:v>10727.2</c:v>
                </c:pt>
                <c:pt idx="1066">
                  <c:v>10455.4</c:v>
                </c:pt>
                <c:pt idx="1067">
                  <c:v>10450.4</c:v>
                </c:pt>
                <c:pt idx="1068">
                  <c:v>10481.799999999987</c:v>
                </c:pt>
                <c:pt idx="1069">
                  <c:v>10456.200000000004</c:v>
                </c:pt>
                <c:pt idx="1070">
                  <c:v>10377.6</c:v>
                </c:pt>
                <c:pt idx="1071">
                  <c:v>10331.6</c:v>
                </c:pt>
                <c:pt idx="1072">
                  <c:v>10326.799999999987</c:v>
                </c:pt>
                <c:pt idx="1073">
                  <c:v>10078</c:v>
                </c:pt>
                <c:pt idx="1074">
                  <c:v>10040.6</c:v>
                </c:pt>
                <c:pt idx="1075">
                  <c:v>9838.6</c:v>
                </c:pt>
                <c:pt idx="1076">
                  <c:v>9686.4</c:v>
                </c:pt>
                <c:pt idx="1077">
                  <c:v>9588.2000000000007</c:v>
                </c:pt>
                <c:pt idx="1078">
                  <c:v>9740</c:v>
                </c:pt>
                <c:pt idx="1079">
                  <c:v>9632.2000000000007</c:v>
                </c:pt>
                <c:pt idx="1080">
                  <c:v>9517.6</c:v>
                </c:pt>
                <c:pt idx="1081">
                  <c:v>9459.6</c:v>
                </c:pt>
                <c:pt idx="1082">
                  <c:v>9503</c:v>
                </c:pt>
                <c:pt idx="1083">
                  <c:v>9353.6</c:v>
                </c:pt>
                <c:pt idx="1084">
                  <c:v>9358</c:v>
                </c:pt>
                <c:pt idx="1085">
                  <c:v>9361.4</c:v>
                </c:pt>
                <c:pt idx="1086">
                  <c:v>9105.4</c:v>
                </c:pt>
                <c:pt idx="1087">
                  <c:v>9064</c:v>
                </c:pt>
                <c:pt idx="1088">
                  <c:v>8895.2000000000007</c:v>
                </c:pt>
                <c:pt idx="1089">
                  <c:v>9017.6</c:v>
                </c:pt>
                <c:pt idx="1090">
                  <c:v>8827.7999999999847</c:v>
                </c:pt>
                <c:pt idx="1091">
                  <c:v>8668</c:v>
                </c:pt>
                <c:pt idx="1092">
                  <c:v>8741</c:v>
                </c:pt>
                <c:pt idx="1093">
                  <c:v>8634.6</c:v>
                </c:pt>
                <c:pt idx="1094">
                  <c:v>8938</c:v>
                </c:pt>
                <c:pt idx="1095">
                  <c:v>8541.2000000000007</c:v>
                </c:pt>
                <c:pt idx="1096">
                  <c:v>8504.7999999999847</c:v>
                </c:pt>
                <c:pt idx="1097">
                  <c:v>8237.4</c:v>
                </c:pt>
                <c:pt idx="1098">
                  <c:v>8383.2000000000007</c:v>
                </c:pt>
                <c:pt idx="1099">
                  <c:v>8448.6</c:v>
                </c:pt>
                <c:pt idx="1100">
                  <c:v>8272.6</c:v>
                </c:pt>
                <c:pt idx="1101">
                  <c:v>8104.4</c:v>
                </c:pt>
                <c:pt idx="1102">
                  <c:v>8123.2</c:v>
                </c:pt>
                <c:pt idx="1103">
                  <c:v>8132.6</c:v>
                </c:pt>
                <c:pt idx="1104">
                  <c:v>7904.8</c:v>
                </c:pt>
                <c:pt idx="1105">
                  <c:v>7937.4</c:v>
                </c:pt>
                <c:pt idx="1106">
                  <c:v>7966.8</c:v>
                </c:pt>
                <c:pt idx="1107">
                  <c:v>8140.8</c:v>
                </c:pt>
                <c:pt idx="1108">
                  <c:v>7888</c:v>
                </c:pt>
                <c:pt idx="1109">
                  <c:v>7744.8</c:v>
                </c:pt>
                <c:pt idx="1110">
                  <c:v>7801.6</c:v>
                </c:pt>
                <c:pt idx="1111">
                  <c:v>7743.6</c:v>
                </c:pt>
                <c:pt idx="1112">
                  <c:v>7608.6</c:v>
                </c:pt>
                <c:pt idx="1113">
                  <c:v>7686.6</c:v>
                </c:pt>
                <c:pt idx="1114">
                  <c:v>7558.6</c:v>
                </c:pt>
                <c:pt idx="1115">
                  <c:v>7534</c:v>
                </c:pt>
                <c:pt idx="1116">
                  <c:v>7520.4</c:v>
                </c:pt>
                <c:pt idx="1117">
                  <c:v>7342.8</c:v>
                </c:pt>
                <c:pt idx="1118">
                  <c:v>7325.8</c:v>
                </c:pt>
                <c:pt idx="1119">
                  <c:v>7242</c:v>
                </c:pt>
                <c:pt idx="1120">
                  <c:v>7321.6</c:v>
                </c:pt>
                <c:pt idx="1121">
                  <c:v>7232.4</c:v>
                </c:pt>
                <c:pt idx="1122">
                  <c:v>7143.6</c:v>
                </c:pt>
                <c:pt idx="1123">
                  <c:v>7019.2</c:v>
                </c:pt>
                <c:pt idx="1124">
                  <c:v>7079.4</c:v>
                </c:pt>
                <c:pt idx="1125">
                  <c:v>7095</c:v>
                </c:pt>
                <c:pt idx="1126">
                  <c:v>6920.8</c:v>
                </c:pt>
                <c:pt idx="1127">
                  <c:v>6921.8</c:v>
                </c:pt>
                <c:pt idx="1128">
                  <c:v>6940.8</c:v>
                </c:pt>
                <c:pt idx="1129">
                  <c:v>7035.6</c:v>
                </c:pt>
                <c:pt idx="1130">
                  <c:v>6924.6</c:v>
                </c:pt>
                <c:pt idx="1131">
                  <c:v>6906.2</c:v>
                </c:pt>
                <c:pt idx="1132">
                  <c:v>6653.2</c:v>
                </c:pt>
                <c:pt idx="1133">
                  <c:v>6760</c:v>
                </c:pt>
                <c:pt idx="1134">
                  <c:v>6934.8</c:v>
                </c:pt>
                <c:pt idx="1135">
                  <c:v>6648.8</c:v>
                </c:pt>
                <c:pt idx="1136">
                  <c:v>6755.4</c:v>
                </c:pt>
                <c:pt idx="1137">
                  <c:v>6599.6</c:v>
                </c:pt>
                <c:pt idx="1138">
                  <c:v>6725.4</c:v>
                </c:pt>
                <c:pt idx="1139">
                  <c:v>6400</c:v>
                </c:pt>
                <c:pt idx="1140">
                  <c:v>6513</c:v>
                </c:pt>
                <c:pt idx="1141">
                  <c:v>6443.8</c:v>
                </c:pt>
                <c:pt idx="1142">
                  <c:v>6154.8</c:v>
                </c:pt>
                <c:pt idx="1143">
                  <c:v>6504.8</c:v>
                </c:pt>
                <c:pt idx="1144">
                  <c:v>6319.6</c:v>
                </c:pt>
                <c:pt idx="1145">
                  <c:v>6041</c:v>
                </c:pt>
                <c:pt idx="1146">
                  <c:v>6445.2</c:v>
                </c:pt>
                <c:pt idx="1147">
                  <c:v>6356.8</c:v>
                </c:pt>
                <c:pt idx="1148">
                  <c:v>6394.8</c:v>
                </c:pt>
                <c:pt idx="1149">
                  <c:v>6166.2</c:v>
                </c:pt>
                <c:pt idx="1150">
                  <c:v>6281.6</c:v>
                </c:pt>
                <c:pt idx="1151">
                  <c:v>6381.8</c:v>
                </c:pt>
                <c:pt idx="1152">
                  <c:v>6145</c:v>
                </c:pt>
                <c:pt idx="1153">
                  <c:v>6218.4</c:v>
                </c:pt>
                <c:pt idx="1154">
                  <c:v>6188.4</c:v>
                </c:pt>
                <c:pt idx="1155">
                  <c:v>6185</c:v>
                </c:pt>
                <c:pt idx="1156">
                  <c:v>5936.8</c:v>
                </c:pt>
                <c:pt idx="1157">
                  <c:v>6067.4</c:v>
                </c:pt>
                <c:pt idx="1158">
                  <c:v>6071.6</c:v>
                </c:pt>
                <c:pt idx="1159">
                  <c:v>5853</c:v>
                </c:pt>
                <c:pt idx="1160">
                  <c:v>5885.8</c:v>
                </c:pt>
                <c:pt idx="1161">
                  <c:v>5856.2</c:v>
                </c:pt>
                <c:pt idx="1162">
                  <c:v>5858.4</c:v>
                </c:pt>
                <c:pt idx="1163">
                  <c:v>5908.2</c:v>
                </c:pt>
                <c:pt idx="1164">
                  <c:v>5906</c:v>
                </c:pt>
                <c:pt idx="1165">
                  <c:v>5749.2</c:v>
                </c:pt>
                <c:pt idx="1166">
                  <c:v>5883</c:v>
                </c:pt>
                <c:pt idx="1167">
                  <c:v>5791.2</c:v>
                </c:pt>
                <c:pt idx="1168">
                  <c:v>5816.8</c:v>
                </c:pt>
                <c:pt idx="1169">
                  <c:v>5728.2</c:v>
                </c:pt>
                <c:pt idx="1170">
                  <c:v>5726.4</c:v>
                </c:pt>
                <c:pt idx="1171">
                  <c:v>5591.2</c:v>
                </c:pt>
                <c:pt idx="1172">
                  <c:v>5603.2</c:v>
                </c:pt>
                <c:pt idx="1173">
                  <c:v>5688.2</c:v>
                </c:pt>
                <c:pt idx="1174">
                  <c:v>5808.2</c:v>
                </c:pt>
                <c:pt idx="1175">
                  <c:v>5765.8</c:v>
                </c:pt>
                <c:pt idx="1176">
                  <c:v>5701.2</c:v>
                </c:pt>
                <c:pt idx="1177">
                  <c:v>5708.2</c:v>
                </c:pt>
                <c:pt idx="1178">
                  <c:v>5574.4</c:v>
                </c:pt>
                <c:pt idx="1179">
                  <c:v>5617.6</c:v>
                </c:pt>
                <c:pt idx="1180">
                  <c:v>5540.2</c:v>
                </c:pt>
                <c:pt idx="1181">
                  <c:v>5434.4</c:v>
                </c:pt>
                <c:pt idx="1182">
                  <c:v>5487.8</c:v>
                </c:pt>
                <c:pt idx="1183">
                  <c:v>5447.4</c:v>
                </c:pt>
                <c:pt idx="1184">
                  <c:v>5636.2</c:v>
                </c:pt>
                <c:pt idx="1185">
                  <c:v>5366.6</c:v>
                </c:pt>
                <c:pt idx="1186">
                  <c:v>5490.8</c:v>
                </c:pt>
                <c:pt idx="1187">
                  <c:v>5272</c:v>
                </c:pt>
                <c:pt idx="1188">
                  <c:v>5430.8</c:v>
                </c:pt>
                <c:pt idx="1189">
                  <c:v>5393.6</c:v>
                </c:pt>
                <c:pt idx="1190">
                  <c:v>5306.2</c:v>
                </c:pt>
                <c:pt idx="1191">
                  <c:v>5496.2</c:v>
                </c:pt>
                <c:pt idx="1192">
                  <c:v>5428.6</c:v>
                </c:pt>
                <c:pt idx="1193">
                  <c:v>5481.2</c:v>
                </c:pt>
                <c:pt idx="1194">
                  <c:v>5232.4000000000005</c:v>
                </c:pt>
                <c:pt idx="1195">
                  <c:v>5350</c:v>
                </c:pt>
                <c:pt idx="1196">
                  <c:v>5359</c:v>
                </c:pt>
                <c:pt idx="1197">
                  <c:v>5330.2</c:v>
                </c:pt>
                <c:pt idx="1198">
                  <c:v>5404.4</c:v>
                </c:pt>
                <c:pt idx="1199">
                  <c:v>5401.6</c:v>
                </c:pt>
                <c:pt idx="1200">
                  <c:v>5388.8</c:v>
                </c:pt>
                <c:pt idx="1201">
                  <c:v>5185.8</c:v>
                </c:pt>
                <c:pt idx="1202">
                  <c:v>5125.4000000000005</c:v>
                </c:pt>
                <c:pt idx="1203">
                  <c:v>5129.2</c:v>
                </c:pt>
                <c:pt idx="1204">
                  <c:v>5095.6000000000004</c:v>
                </c:pt>
                <c:pt idx="1205">
                  <c:v>5233.8</c:v>
                </c:pt>
                <c:pt idx="1206">
                  <c:v>5324.2</c:v>
                </c:pt>
                <c:pt idx="1207">
                  <c:v>5177.2</c:v>
                </c:pt>
                <c:pt idx="1208">
                  <c:v>5165.6000000000004</c:v>
                </c:pt>
                <c:pt idx="1209">
                  <c:v>5238</c:v>
                </c:pt>
                <c:pt idx="1210">
                  <c:v>5094</c:v>
                </c:pt>
                <c:pt idx="1211">
                  <c:v>5169.8</c:v>
                </c:pt>
                <c:pt idx="1212">
                  <c:v>5199.2</c:v>
                </c:pt>
                <c:pt idx="1213">
                  <c:v>5045.4000000000005</c:v>
                </c:pt>
                <c:pt idx="1214">
                  <c:v>5117.2</c:v>
                </c:pt>
                <c:pt idx="1215">
                  <c:v>5261.8</c:v>
                </c:pt>
                <c:pt idx="1216">
                  <c:v>4986.8</c:v>
                </c:pt>
                <c:pt idx="1217">
                  <c:v>4936.6000000000004</c:v>
                </c:pt>
                <c:pt idx="1218">
                  <c:v>5101.2</c:v>
                </c:pt>
                <c:pt idx="1219">
                  <c:v>5091.8</c:v>
                </c:pt>
                <c:pt idx="1220">
                  <c:v>4860</c:v>
                </c:pt>
                <c:pt idx="1221">
                  <c:v>4960.2</c:v>
                </c:pt>
                <c:pt idx="1222">
                  <c:v>5008.4000000000005</c:v>
                </c:pt>
                <c:pt idx="1223">
                  <c:v>5052.2</c:v>
                </c:pt>
                <c:pt idx="1224">
                  <c:v>5111.6000000000004</c:v>
                </c:pt>
                <c:pt idx="1225">
                  <c:v>5033.4000000000005</c:v>
                </c:pt>
                <c:pt idx="1226">
                  <c:v>4943.6000000000004</c:v>
                </c:pt>
                <c:pt idx="1227">
                  <c:v>5015</c:v>
                </c:pt>
                <c:pt idx="1228">
                  <c:v>4897.6000000000004</c:v>
                </c:pt>
                <c:pt idx="1229">
                  <c:v>4981.6000000000004</c:v>
                </c:pt>
                <c:pt idx="1230">
                  <c:v>4979.8</c:v>
                </c:pt>
                <c:pt idx="1231">
                  <c:v>5020.8</c:v>
                </c:pt>
                <c:pt idx="1232">
                  <c:v>5007.2</c:v>
                </c:pt>
                <c:pt idx="1233">
                  <c:v>4999.6000000000004</c:v>
                </c:pt>
                <c:pt idx="1234">
                  <c:v>5194.6000000000004</c:v>
                </c:pt>
                <c:pt idx="1235">
                  <c:v>4829</c:v>
                </c:pt>
                <c:pt idx="1236">
                  <c:v>5008.4000000000005</c:v>
                </c:pt>
                <c:pt idx="1237">
                  <c:v>4961.4000000000005</c:v>
                </c:pt>
                <c:pt idx="1238">
                  <c:v>5053</c:v>
                </c:pt>
                <c:pt idx="1239">
                  <c:v>4835.4000000000005</c:v>
                </c:pt>
                <c:pt idx="1240">
                  <c:v>4887</c:v>
                </c:pt>
                <c:pt idx="1241">
                  <c:v>4728</c:v>
                </c:pt>
                <c:pt idx="1242">
                  <c:v>4801.2</c:v>
                </c:pt>
                <c:pt idx="1243">
                  <c:v>5002.2</c:v>
                </c:pt>
                <c:pt idx="1244">
                  <c:v>4838.6000000000004</c:v>
                </c:pt>
                <c:pt idx="1245">
                  <c:v>4835.2</c:v>
                </c:pt>
                <c:pt idx="1246">
                  <c:v>4771.6000000000004</c:v>
                </c:pt>
                <c:pt idx="1247">
                  <c:v>4753.6000000000004</c:v>
                </c:pt>
                <c:pt idx="1248">
                  <c:v>4909.2</c:v>
                </c:pt>
                <c:pt idx="1249">
                  <c:v>4921</c:v>
                </c:pt>
                <c:pt idx="1250">
                  <c:v>4889.2</c:v>
                </c:pt>
                <c:pt idx="1251">
                  <c:v>4952.8</c:v>
                </c:pt>
                <c:pt idx="1252">
                  <c:v>4775.6000000000004</c:v>
                </c:pt>
                <c:pt idx="1253">
                  <c:v>4804.4000000000005</c:v>
                </c:pt>
                <c:pt idx="1254">
                  <c:v>4797.2</c:v>
                </c:pt>
                <c:pt idx="1255">
                  <c:v>4801.4000000000005</c:v>
                </c:pt>
                <c:pt idx="1256">
                  <c:v>4673.4000000000005</c:v>
                </c:pt>
                <c:pt idx="1257">
                  <c:v>4911.2</c:v>
                </c:pt>
                <c:pt idx="1258">
                  <c:v>5081.6000000000004</c:v>
                </c:pt>
                <c:pt idx="1259">
                  <c:v>4778.6000000000004</c:v>
                </c:pt>
                <c:pt idx="1260">
                  <c:v>4774.8</c:v>
                </c:pt>
                <c:pt idx="1261">
                  <c:v>4672.2</c:v>
                </c:pt>
                <c:pt idx="1262">
                  <c:v>4717.2</c:v>
                </c:pt>
                <c:pt idx="1263">
                  <c:v>4621.8</c:v>
                </c:pt>
                <c:pt idx="1264">
                  <c:v>4653.4000000000005</c:v>
                </c:pt>
                <c:pt idx="1265">
                  <c:v>4807</c:v>
                </c:pt>
                <c:pt idx="1266">
                  <c:v>4724</c:v>
                </c:pt>
                <c:pt idx="1267">
                  <c:v>4780</c:v>
                </c:pt>
                <c:pt idx="1268">
                  <c:v>4630.4000000000005</c:v>
                </c:pt>
                <c:pt idx="1269">
                  <c:v>4676.8</c:v>
                </c:pt>
                <c:pt idx="1270">
                  <c:v>4686.2</c:v>
                </c:pt>
                <c:pt idx="1271">
                  <c:v>4796.8</c:v>
                </c:pt>
                <c:pt idx="1272">
                  <c:v>4836.4000000000005</c:v>
                </c:pt>
                <c:pt idx="1273">
                  <c:v>4620.4000000000005</c:v>
                </c:pt>
                <c:pt idx="1274">
                  <c:v>4693.2</c:v>
                </c:pt>
                <c:pt idx="1275">
                  <c:v>4649.4000000000005</c:v>
                </c:pt>
                <c:pt idx="1276">
                  <c:v>4767</c:v>
                </c:pt>
                <c:pt idx="1277">
                  <c:v>4589.4000000000005</c:v>
                </c:pt>
                <c:pt idx="1278">
                  <c:v>4712.6000000000004</c:v>
                </c:pt>
                <c:pt idx="1279">
                  <c:v>4809.8</c:v>
                </c:pt>
                <c:pt idx="1280">
                  <c:v>4554.2</c:v>
                </c:pt>
                <c:pt idx="1281">
                  <c:v>4624</c:v>
                </c:pt>
                <c:pt idx="1282">
                  <c:v>4747.2</c:v>
                </c:pt>
                <c:pt idx="1283">
                  <c:v>4629.2</c:v>
                </c:pt>
                <c:pt idx="1284">
                  <c:v>4549</c:v>
                </c:pt>
                <c:pt idx="1285">
                  <c:v>4606.6000000000004</c:v>
                </c:pt>
                <c:pt idx="1286">
                  <c:v>4819</c:v>
                </c:pt>
                <c:pt idx="1287">
                  <c:v>4471.8</c:v>
                </c:pt>
                <c:pt idx="1288">
                  <c:v>4722.6000000000004</c:v>
                </c:pt>
                <c:pt idx="1289">
                  <c:v>4635.6000000000004</c:v>
                </c:pt>
                <c:pt idx="1290">
                  <c:v>4494</c:v>
                </c:pt>
                <c:pt idx="1291">
                  <c:v>4595.4000000000005</c:v>
                </c:pt>
                <c:pt idx="1292">
                  <c:v>4447.4000000000005</c:v>
                </c:pt>
                <c:pt idx="1293">
                  <c:v>4674</c:v>
                </c:pt>
                <c:pt idx="1294">
                  <c:v>4555.6000000000004</c:v>
                </c:pt>
                <c:pt idx="1295">
                  <c:v>4706.4000000000005</c:v>
                </c:pt>
                <c:pt idx="1296">
                  <c:v>4503.8</c:v>
                </c:pt>
                <c:pt idx="1297">
                  <c:v>4553.4000000000005</c:v>
                </c:pt>
                <c:pt idx="1298">
                  <c:v>4492</c:v>
                </c:pt>
                <c:pt idx="1299">
                  <c:v>4704.6000000000004</c:v>
                </c:pt>
                <c:pt idx="1300">
                  <c:v>4682.8</c:v>
                </c:pt>
                <c:pt idx="1301">
                  <c:v>4514.4000000000005</c:v>
                </c:pt>
                <c:pt idx="1302">
                  <c:v>4666.4000000000005</c:v>
                </c:pt>
                <c:pt idx="1303">
                  <c:v>4580.8</c:v>
                </c:pt>
                <c:pt idx="1304">
                  <c:v>4441.6000000000004</c:v>
                </c:pt>
                <c:pt idx="1305">
                  <c:v>4851.4000000000005</c:v>
                </c:pt>
                <c:pt idx="1306">
                  <c:v>4560.4000000000005</c:v>
                </c:pt>
                <c:pt idx="1307">
                  <c:v>4603.6000000000004</c:v>
                </c:pt>
                <c:pt idx="1308">
                  <c:v>4460.6000000000004</c:v>
                </c:pt>
                <c:pt idx="1309">
                  <c:v>4575</c:v>
                </c:pt>
                <c:pt idx="1310">
                  <c:v>4585.8</c:v>
                </c:pt>
                <c:pt idx="1311">
                  <c:v>4505</c:v>
                </c:pt>
                <c:pt idx="1312">
                  <c:v>4606.8</c:v>
                </c:pt>
                <c:pt idx="1313">
                  <c:v>4692</c:v>
                </c:pt>
                <c:pt idx="1314">
                  <c:v>4491.8</c:v>
                </c:pt>
                <c:pt idx="1315">
                  <c:v>4640.4000000000005</c:v>
                </c:pt>
                <c:pt idx="1316">
                  <c:v>4568.8</c:v>
                </c:pt>
                <c:pt idx="1317">
                  <c:v>4512</c:v>
                </c:pt>
                <c:pt idx="1318">
                  <c:v>4589.8</c:v>
                </c:pt>
                <c:pt idx="1319">
                  <c:v>4508.4000000000005</c:v>
                </c:pt>
                <c:pt idx="1320">
                  <c:v>4446.8</c:v>
                </c:pt>
                <c:pt idx="1321">
                  <c:v>4565.4000000000005</c:v>
                </c:pt>
                <c:pt idx="1322">
                  <c:v>4526.4000000000005</c:v>
                </c:pt>
                <c:pt idx="1323">
                  <c:v>4645.2</c:v>
                </c:pt>
                <c:pt idx="1324">
                  <c:v>4292.6000000000004</c:v>
                </c:pt>
                <c:pt idx="1325">
                  <c:v>4478.2</c:v>
                </c:pt>
                <c:pt idx="1326">
                  <c:v>4537.8</c:v>
                </c:pt>
                <c:pt idx="1327">
                  <c:v>4594.2</c:v>
                </c:pt>
                <c:pt idx="1328">
                  <c:v>4426.8</c:v>
                </c:pt>
                <c:pt idx="1329">
                  <c:v>4581.8</c:v>
                </c:pt>
                <c:pt idx="1330">
                  <c:v>4622.8</c:v>
                </c:pt>
                <c:pt idx="1331">
                  <c:v>4561.8</c:v>
                </c:pt>
                <c:pt idx="1332">
                  <c:v>4449.4000000000005</c:v>
                </c:pt>
                <c:pt idx="1333">
                  <c:v>4435</c:v>
                </c:pt>
                <c:pt idx="1334">
                  <c:v>4359.6000000000004</c:v>
                </c:pt>
                <c:pt idx="1335">
                  <c:v>4426.4000000000005</c:v>
                </c:pt>
                <c:pt idx="1336">
                  <c:v>4559.4000000000005</c:v>
                </c:pt>
                <c:pt idx="1337">
                  <c:v>4595.2</c:v>
                </c:pt>
                <c:pt idx="1338">
                  <c:v>4592.8</c:v>
                </c:pt>
                <c:pt idx="1339">
                  <c:v>4510.2</c:v>
                </c:pt>
                <c:pt idx="1340">
                  <c:v>4766.6000000000004</c:v>
                </c:pt>
                <c:pt idx="1341">
                  <c:v>4579</c:v>
                </c:pt>
                <c:pt idx="1342">
                  <c:v>4658.8</c:v>
                </c:pt>
                <c:pt idx="1343">
                  <c:v>4665.2</c:v>
                </c:pt>
                <c:pt idx="1344">
                  <c:v>4485.8</c:v>
                </c:pt>
                <c:pt idx="1345">
                  <c:v>4460</c:v>
                </c:pt>
                <c:pt idx="1346">
                  <c:v>4415.2</c:v>
                </c:pt>
                <c:pt idx="1347">
                  <c:v>4523.6000000000004</c:v>
                </c:pt>
                <c:pt idx="1348">
                  <c:v>4433.4000000000005</c:v>
                </c:pt>
                <c:pt idx="1349">
                  <c:v>4307</c:v>
                </c:pt>
                <c:pt idx="1350">
                  <c:v>4501.2</c:v>
                </c:pt>
                <c:pt idx="1351">
                  <c:v>4549.4000000000005</c:v>
                </c:pt>
                <c:pt idx="1352">
                  <c:v>4320.8</c:v>
                </c:pt>
                <c:pt idx="1353">
                  <c:v>4486.8</c:v>
                </c:pt>
                <c:pt idx="1354">
                  <c:v>4446.4000000000005</c:v>
                </c:pt>
                <c:pt idx="1355">
                  <c:v>4476.4000000000005</c:v>
                </c:pt>
                <c:pt idx="1356">
                  <c:v>4297.6000000000004</c:v>
                </c:pt>
                <c:pt idx="1357">
                  <c:v>4393.2</c:v>
                </c:pt>
                <c:pt idx="1358">
                  <c:v>4553</c:v>
                </c:pt>
                <c:pt idx="1359">
                  <c:v>4612.6000000000004</c:v>
                </c:pt>
                <c:pt idx="1360">
                  <c:v>4276.2</c:v>
                </c:pt>
                <c:pt idx="1361">
                  <c:v>4531</c:v>
                </c:pt>
                <c:pt idx="1362">
                  <c:v>4445.6000000000004</c:v>
                </c:pt>
                <c:pt idx="1363">
                  <c:v>4393.4000000000005</c:v>
                </c:pt>
                <c:pt idx="1364">
                  <c:v>4349</c:v>
                </c:pt>
                <c:pt idx="1365">
                  <c:v>4518.4000000000005</c:v>
                </c:pt>
                <c:pt idx="1366">
                  <c:v>4291.4000000000005</c:v>
                </c:pt>
                <c:pt idx="1367">
                  <c:v>4314.6000000000004</c:v>
                </c:pt>
                <c:pt idx="1368">
                  <c:v>4498.4000000000005</c:v>
                </c:pt>
                <c:pt idx="1369">
                  <c:v>4319.4000000000005</c:v>
                </c:pt>
                <c:pt idx="1370">
                  <c:v>4348.2</c:v>
                </c:pt>
                <c:pt idx="1371">
                  <c:v>4420</c:v>
                </c:pt>
                <c:pt idx="1372">
                  <c:v>4447.6000000000004</c:v>
                </c:pt>
                <c:pt idx="1373">
                  <c:v>4658.2</c:v>
                </c:pt>
                <c:pt idx="1374">
                  <c:v>5388.2</c:v>
                </c:pt>
                <c:pt idx="1375">
                  <c:v>4528.6000000000004</c:v>
                </c:pt>
                <c:pt idx="1376">
                  <c:v>4502.8</c:v>
                </c:pt>
                <c:pt idx="1377">
                  <c:v>4428</c:v>
                </c:pt>
                <c:pt idx="1378">
                  <c:v>4317.8</c:v>
                </c:pt>
                <c:pt idx="1379">
                  <c:v>4400.8</c:v>
                </c:pt>
                <c:pt idx="1380">
                  <c:v>4233.8</c:v>
                </c:pt>
                <c:pt idx="1381">
                  <c:v>4471.4000000000005</c:v>
                </c:pt>
                <c:pt idx="1382">
                  <c:v>4436.8</c:v>
                </c:pt>
                <c:pt idx="1383">
                  <c:v>4343.4000000000005</c:v>
                </c:pt>
                <c:pt idx="1384">
                  <c:v>4296</c:v>
                </c:pt>
                <c:pt idx="1385">
                  <c:v>4512.2</c:v>
                </c:pt>
                <c:pt idx="1386">
                  <c:v>4328.4000000000005</c:v>
                </c:pt>
                <c:pt idx="1387">
                  <c:v>4366.6000000000004</c:v>
                </c:pt>
                <c:pt idx="1388">
                  <c:v>4366</c:v>
                </c:pt>
                <c:pt idx="1389">
                  <c:v>4374.4000000000005</c:v>
                </c:pt>
                <c:pt idx="1390">
                  <c:v>4249.2</c:v>
                </c:pt>
                <c:pt idx="1391">
                  <c:v>4387.2</c:v>
                </c:pt>
                <c:pt idx="1392">
                  <c:v>4253.6000000000004</c:v>
                </c:pt>
                <c:pt idx="1393">
                  <c:v>4619.8</c:v>
                </c:pt>
                <c:pt idx="1394">
                  <c:v>4279.2</c:v>
                </c:pt>
                <c:pt idx="1395">
                  <c:v>4359.4000000000005</c:v>
                </c:pt>
                <c:pt idx="1396">
                  <c:v>4172.6000000000004</c:v>
                </c:pt>
                <c:pt idx="1397">
                  <c:v>4270.2</c:v>
                </c:pt>
                <c:pt idx="1398">
                  <c:v>4344.6000000000004</c:v>
                </c:pt>
                <c:pt idx="1399">
                  <c:v>4387</c:v>
                </c:pt>
                <c:pt idx="1400">
                  <c:v>4462</c:v>
                </c:pt>
                <c:pt idx="1401">
                  <c:v>4422.6000000000004</c:v>
                </c:pt>
                <c:pt idx="1402">
                  <c:v>4323</c:v>
                </c:pt>
                <c:pt idx="1403">
                  <c:v>4290.4000000000005</c:v>
                </c:pt>
                <c:pt idx="1404">
                  <c:v>4371.4000000000005</c:v>
                </c:pt>
                <c:pt idx="1405">
                  <c:v>4668.4000000000005</c:v>
                </c:pt>
                <c:pt idx="1406">
                  <c:v>4501.4000000000005</c:v>
                </c:pt>
                <c:pt idx="1407">
                  <c:v>4394.8</c:v>
                </c:pt>
                <c:pt idx="1408">
                  <c:v>4587.4000000000005</c:v>
                </c:pt>
                <c:pt idx="1409">
                  <c:v>4355.8</c:v>
                </c:pt>
                <c:pt idx="1410">
                  <c:v>4373.6000000000004</c:v>
                </c:pt>
                <c:pt idx="1411">
                  <c:v>4456</c:v>
                </c:pt>
                <c:pt idx="1412">
                  <c:v>4275</c:v>
                </c:pt>
                <c:pt idx="1413">
                  <c:v>4310.8</c:v>
                </c:pt>
                <c:pt idx="1414">
                  <c:v>4502.4000000000005</c:v>
                </c:pt>
                <c:pt idx="1415">
                  <c:v>4297.8</c:v>
                </c:pt>
                <c:pt idx="1416">
                  <c:v>4390.8</c:v>
                </c:pt>
                <c:pt idx="1417">
                  <c:v>4374.8</c:v>
                </c:pt>
                <c:pt idx="1418">
                  <c:v>4327.4000000000005</c:v>
                </c:pt>
                <c:pt idx="1419">
                  <c:v>4447.2</c:v>
                </c:pt>
                <c:pt idx="1420">
                  <c:v>4304.4000000000005</c:v>
                </c:pt>
                <c:pt idx="1421">
                  <c:v>4497</c:v>
                </c:pt>
                <c:pt idx="1422">
                  <c:v>4251.8</c:v>
                </c:pt>
                <c:pt idx="1423">
                  <c:v>4288.6000000000004</c:v>
                </c:pt>
                <c:pt idx="1424">
                  <c:v>4523</c:v>
                </c:pt>
                <c:pt idx="1425">
                  <c:v>4377.8</c:v>
                </c:pt>
                <c:pt idx="1426">
                  <c:v>4329.8</c:v>
                </c:pt>
                <c:pt idx="1427">
                  <c:v>4481.4000000000005</c:v>
                </c:pt>
                <c:pt idx="1428">
                  <c:v>4446.4000000000005</c:v>
                </c:pt>
                <c:pt idx="1429">
                  <c:v>4404.4000000000005</c:v>
                </c:pt>
                <c:pt idx="1430">
                  <c:v>4373.8</c:v>
                </c:pt>
                <c:pt idx="1431">
                  <c:v>4257.6000000000004</c:v>
                </c:pt>
                <c:pt idx="1432">
                  <c:v>4303.8</c:v>
                </c:pt>
                <c:pt idx="1433">
                  <c:v>4327.8</c:v>
                </c:pt>
                <c:pt idx="1434">
                  <c:v>4310.2</c:v>
                </c:pt>
                <c:pt idx="1435">
                  <c:v>4344</c:v>
                </c:pt>
                <c:pt idx="1436">
                  <c:v>4234.2</c:v>
                </c:pt>
                <c:pt idx="1437">
                  <c:v>4303.8</c:v>
                </c:pt>
                <c:pt idx="1438">
                  <c:v>4512.8</c:v>
                </c:pt>
                <c:pt idx="1439">
                  <c:v>4333.4000000000005</c:v>
                </c:pt>
                <c:pt idx="1440">
                  <c:v>4465</c:v>
                </c:pt>
                <c:pt idx="1441">
                  <c:v>4336.4000000000005</c:v>
                </c:pt>
                <c:pt idx="1442">
                  <c:v>4158.2</c:v>
                </c:pt>
                <c:pt idx="1443">
                  <c:v>4525</c:v>
                </c:pt>
                <c:pt idx="1444">
                  <c:v>4454.2</c:v>
                </c:pt>
                <c:pt idx="1445">
                  <c:v>4398.4000000000005</c:v>
                </c:pt>
                <c:pt idx="1446">
                  <c:v>4568.6000000000004</c:v>
                </c:pt>
                <c:pt idx="1447">
                  <c:v>4313</c:v>
                </c:pt>
                <c:pt idx="1448">
                  <c:v>4477.8</c:v>
                </c:pt>
                <c:pt idx="1449">
                  <c:v>4489</c:v>
                </c:pt>
                <c:pt idx="1450">
                  <c:v>4492</c:v>
                </c:pt>
                <c:pt idx="1451">
                  <c:v>4328.6000000000004</c:v>
                </c:pt>
                <c:pt idx="1452">
                  <c:v>4372.8</c:v>
                </c:pt>
                <c:pt idx="1453">
                  <c:v>4238.8</c:v>
                </c:pt>
                <c:pt idx="1454">
                  <c:v>4505.6000000000004</c:v>
                </c:pt>
                <c:pt idx="1455">
                  <c:v>4285.6000000000004</c:v>
                </c:pt>
                <c:pt idx="1456">
                  <c:v>4325</c:v>
                </c:pt>
                <c:pt idx="1457">
                  <c:v>4420.6000000000004</c:v>
                </c:pt>
                <c:pt idx="1458">
                  <c:v>4148.8</c:v>
                </c:pt>
                <c:pt idx="1459">
                  <c:v>4371.8</c:v>
                </c:pt>
                <c:pt idx="1460">
                  <c:v>4423.2</c:v>
                </c:pt>
                <c:pt idx="1461">
                  <c:v>4214.2</c:v>
                </c:pt>
                <c:pt idx="1462">
                  <c:v>4369.6000000000004</c:v>
                </c:pt>
                <c:pt idx="1463">
                  <c:v>4318</c:v>
                </c:pt>
                <c:pt idx="1464">
                  <c:v>4235</c:v>
                </c:pt>
                <c:pt idx="1465">
                  <c:v>4381.6000000000004</c:v>
                </c:pt>
                <c:pt idx="1466">
                  <c:v>4388</c:v>
                </c:pt>
                <c:pt idx="1467">
                  <c:v>4429</c:v>
                </c:pt>
                <c:pt idx="1468">
                  <c:v>4522.6000000000004</c:v>
                </c:pt>
                <c:pt idx="1469">
                  <c:v>4317.6000000000004</c:v>
                </c:pt>
                <c:pt idx="1470">
                  <c:v>4545.4000000000005</c:v>
                </c:pt>
                <c:pt idx="1471">
                  <c:v>4212.6000000000004</c:v>
                </c:pt>
                <c:pt idx="1472">
                  <c:v>4390</c:v>
                </c:pt>
                <c:pt idx="1473">
                  <c:v>4234</c:v>
                </c:pt>
                <c:pt idx="1474">
                  <c:v>4474.2</c:v>
                </c:pt>
                <c:pt idx="1475">
                  <c:v>4354.6000000000004</c:v>
                </c:pt>
                <c:pt idx="1476">
                  <c:v>4280.8</c:v>
                </c:pt>
                <c:pt idx="1477">
                  <c:v>4476.6000000000004</c:v>
                </c:pt>
                <c:pt idx="1478">
                  <c:v>4229.2</c:v>
                </c:pt>
                <c:pt idx="1479">
                  <c:v>4480</c:v>
                </c:pt>
                <c:pt idx="1480">
                  <c:v>4283.6000000000004</c:v>
                </c:pt>
                <c:pt idx="1481">
                  <c:v>4288</c:v>
                </c:pt>
                <c:pt idx="1482">
                  <c:v>4257.6000000000004</c:v>
                </c:pt>
                <c:pt idx="1483">
                  <c:v>4205.2</c:v>
                </c:pt>
                <c:pt idx="1484">
                  <c:v>4376.4000000000005</c:v>
                </c:pt>
                <c:pt idx="1485">
                  <c:v>4278</c:v>
                </c:pt>
                <c:pt idx="1486">
                  <c:v>4329.6000000000004</c:v>
                </c:pt>
                <c:pt idx="1487">
                  <c:v>4322</c:v>
                </c:pt>
                <c:pt idx="1488">
                  <c:v>4354.2</c:v>
                </c:pt>
                <c:pt idx="1489">
                  <c:v>4340</c:v>
                </c:pt>
                <c:pt idx="1490">
                  <c:v>4244.8</c:v>
                </c:pt>
                <c:pt idx="1491">
                  <c:v>4278.6000000000004</c:v>
                </c:pt>
                <c:pt idx="1492">
                  <c:v>4461.2</c:v>
                </c:pt>
                <c:pt idx="1493">
                  <c:v>4191.2</c:v>
                </c:pt>
                <c:pt idx="1494">
                  <c:v>4344</c:v>
                </c:pt>
                <c:pt idx="1495">
                  <c:v>4200.6000000000004</c:v>
                </c:pt>
                <c:pt idx="1496">
                  <c:v>4554.4000000000005</c:v>
                </c:pt>
                <c:pt idx="1497">
                  <c:v>4292.6000000000004</c:v>
                </c:pt>
                <c:pt idx="1498">
                  <c:v>4234.6000000000004</c:v>
                </c:pt>
                <c:pt idx="1499">
                  <c:v>4394.2</c:v>
                </c:pt>
                <c:pt idx="1500">
                  <c:v>4269.6000000000004</c:v>
                </c:pt>
                <c:pt idx="1501">
                  <c:v>4144.6000000000004</c:v>
                </c:pt>
                <c:pt idx="1502">
                  <c:v>4303.6000000000004</c:v>
                </c:pt>
                <c:pt idx="1503">
                  <c:v>4428</c:v>
                </c:pt>
                <c:pt idx="1504">
                  <c:v>4434</c:v>
                </c:pt>
                <c:pt idx="1505">
                  <c:v>4385.4000000000005</c:v>
                </c:pt>
                <c:pt idx="1506">
                  <c:v>4327.2</c:v>
                </c:pt>
                <c:pt idx="1507">
                  <c:v>4309.2</c:v>
                </c:pt>
                <c:pt idx="1508">
                  <c:v>4516</c:v>
                </c:pt>
                <c:pt idx="1509">
                  <c:v>4459.8</c:v>
                </c:pt>
                <c:pt idx="1510">
                  <c:v>4336.8</c:v>
                </c:pt>
                <c:pt idx="1511">
                  <c:v>4281.2</c:v>
                </c:pt>
                <c:pt idx="1512">
                  <c:v>4566.4000000000005</c:v>
                </c:pt>
                <c:pt idx="1513">
                  <c:v>4329</c:v>
                </c:pt>
                <c:pt idx="1514">
                  <c:v>4400</c:v>
                </c:pt>
                <c:pt idx="1515">
                  <c:v>4229.2</c:v>
                </c:pt>
                <c:pt idx="1516">
                  <c:v>4284.6000000000004</c:v>
                </c:pt>
                <c:pt idx="1517">
                  <c:v>4314.4000000000005</c:v>
                </c:pt>
                <c:pt idx="1518">
                  <c:v>4330.4000000000005</c:v>
                </c:pt>
                <c:pt idx="1519">
                  <c:v>4218.2</c:v>
                </c:pt>
                <c:pt idx="1520">
                  <c:v>4248.4000000000005</c:v>
                </c:pt>
                <c:pt idx="1521">
                  <c:v>4230.8</c:v>
                </c:pt>
                <c:pt idx="1522">
                  <c:v>4399.2</c:v>
                </c:pt>
                <c:pt idx="1523">
                  <c:v>4315.4000000000005</c:v>
                </c:pt>
                <c:pt idx="1524">
                  <c:v>4343</c:v>
                </c:pt>
                <c:pt idx="1525">
                  <c:v>4301.6000000000004</c:v>
                </c:pt>
                <c:pt idx="1526">
                  <c:v>4171.6000000000004</c:v>
                </c:pt>
                <c:pt idx="1527">
                  <c:v>4480.2</c:v>
                </c:pt>
                <c:pt idx="1528">
                  <c:v>4384</c:v>
                </c:pt>
                <c:pt idx="1529">
                  <c:v>4332</c:v>
                </c:pt>
                <c:pt idx="1530">
                  <c:v>4317.6000000000004</c:v>
                </c:pt>
                <c:pt idx="1531">
                  <c:v>4340</c:v>
                </c:pt>
                <c:pt idx="1532">
                  <c:v>4250.2</c:v>
                </c:pt>
                <c:pt idx="1533">
                  <c:v>4476</c:v>
                </c:pt>
                <c:pt idx="1534">
                  <c:v>4320</c:v>
                </c:pt>
                <c:pt idx="1535">
                  <c:v>4326.8</c:v>
                </c:pt>
                <c:pt idx="1536">
                  <c:v>4187.4000000000005</c:v>
                </c:pt>
                <c:pt idx="1537">
                  <c:v>4186.2</c:v>
                </c:pt>
                <c:pt idx="1538">
                  <c:v>4247.2</c:v>
                </c:pt>
                <c:pt idx="1539">
                  <c:v>4472</c:v>
                </c:pt>
                <c:pt idx="1540">
                  <c:v>4175.4000000000005</c:v>
                </c:pt>
                <c:pt idx="1541">
                  <c:v>4418</c:v>
                </c:pt>
                <c:pt idx="1542">
                  <c:v>4543.4000000000005</c:v>
                </c:pt>
                <c:pt idx="1543">
                  <c:v>4392.4000000000005</c:v>
                </c:pt>
                <c:pt idx="1544">
                  <c:v>4149.6000000000004</c:v>
                </c:pt>
                <c:pt idx="1545">
                  <c:v>4412.4000000000005</c:v>
                </c:pt>
                <c:pt idx="1546">
                  <c:v>4241.6000000000004</c:v>
                </c:pt>
                <c:pt idx="1547">
                  <c:v>4218.4000000000005</c:v>
                </c:pt>
                <c:pt idx="1548">
                  <c:v>4285</c:v>
                </c:pt>
                <c:pt idx="1549">
                  <c:v>4407</c:v>
                </c:pt>
                <c:pt idx="1550">
                  <c:v>4295.2</c:v>
                </c:pt>
                <c:pt idx="1551">
                  <c:v>4514.2</c:v>
                </c:pt>
                <c:pt idx="1552">
                  <c:v>4289</c:v>
                </c:pt>
                <c:pt idx="1553">
                  <c:v>4405.2</c:v>
                </c:pt>
                <c:pt idx="1554">
                  <c:v>4426.2</c:v>
                </c:pt>
                <c:pt idx="1555">
                  <c:v>4450</c:v>
                </c:pt>
                <c:pt idx="1556">
                  <c:v>4298.4000000000005</c:v>
                </c:pt>
                <c:pt idx="1557">
                  <c:v>4165.6000000000004</c:v>
                </c:pt>
                <c:pt idx="1558">
                  <c:v>4403.6000000000004</c:v>
                </c:pt>
                <c:pt idx="1559">
                  <c:v>4320.4000000000005</c:v>
                </c:pt>
                <c:pt idx="1560">
                  <c:v>4201.8</c:v>
                </c:pt>
                <c:pt idx="1561">
                  <c:v>4157.2</c:v>
                </c:pt>
                <c:pt idx="1562">
                  <c:v>4357.6000000000004</c:v>
                </c:pt>
                <c:pt idx="1563">
                  <c:v>4345.8</c:v>
                </c:pt>
                <c:pt idx="1564">
                  <c:v>4304.2</c:v>
                </c:pt>
                <c:pt idx="1565">
                  <c:v>4380.8</c:v>
                </c:pt>
                <c:pt idx="1566">
                  <c:v>4303.2</c:v>
                </c:pt>
                <c:pt idx="1567">
                  <c:v>4272.8</c:v>
                </c:pt>
                <c:pt idx="1568">
                  <c:v>4117.4000000000005</c:v>
                </c:pt>
                <c:pt idx="1569">
                  <c:v>4444.2</c:v>
                </c:pt>
                <c:pt idx="1570">
                  <c:v>4308.2</c:v>
                </c:pt>
                <c:pt idx="1571">
                  <c:v>4298.4000000000005</c:v>
                </c:pt>
                <c:pt idx="1572">
                  <c:v>4358</c:v>
                </c:pt>
                <c:pt idx="1573">
                  <c:v>4221.6000000000004</c:v>
                </c:pt>
                <c:pt idx="1574">
                  <c:v>4058.8</c:v>
                </c:pt>
                <c:pt idx="1575">
                  <c:v>4139</c:v>
                </c:pt>
                <c:pt idx="1576">
                  <c:v>4343.4000000000005</c:v>
                </c:pt>
                <c:pt idx="1577">
                  <c:v>4404.2</c:v>
                </c:pt>
                <c:pt idx="1578">
                  <c:v>4234</c:v>
                </c:pt>
                <c:pt idx="1579">
                  <c:v>4222</c:v>
                </c:pt>
                <c:pt idx="1580">
                  <c:v>4165.2</c:v>
                </c:pt>
                <c:pt idx="1581">
                  <c:v>4434</c:v>
                </c:pt>
                <c:pt idx="1582">
                  <c:v>4360</c:v>
                </c:pt>
                <c:pt idx="1583">
                  <c:v>4390.8</c:v>
                </c:pt>
                <c:pt idx="1584">
                  <c:v>4384.4000000000005</c:v>
                </c:pt>
                <c:pt idx="1585">
                  <c:v>4296.2</c:v>
                </c:pt>
                <c:pt idx="1586">
                  <c:v>4240.2</c:v>
                </c:pt>
                <c:pt idx="1587">
                  <c:v>4080.6</c:v>
                </c:pt>
                <c:pt idx="1588">
                  <c:v>4198.2</c:v>
                </c:pt>
                <c:pt idx="1589">
                  <c:v>4419.4000000000005</c:v>
                </c:pt>
                <c:pt idx="1590">
                  <c:v>4329.2</c:v>
                </c:pt>
                <c:pt idx="1591">
                  <c:v>4324.8</c:v>
                </c:pt>
                <c:pt idx="1592">
                  <c:v>4414.8</c:v>
                </c:pt>
                <c:pt idx="1593">
                  <c:v>4219.4000000000005</c:v>
                </c:pt>
                <c:pt idx="1594">
                  <c:v>4375.8</c:v>
                </c:pt>
                <c:pt idx="1595">
                  <c:v>4378.4000000000005</c:v>
                </c:pt>
                <c:pt idx="1596">
                  <c:v>4360.4000000000005</c:v>
                </c:pt>
                <c:pt idx="1597">
                  <c:v>4479</c:v>
                </c:pt>
                <c:pt idx="1598">
                  <c:v>4380.8</c:v>
                </c:pt>
                <c:pt idx="1599">
                  <c:v>4136</c:v>
                </c:pt>
                <c:pt idx="1600">
                  <c:v>4509.2</c:v>
                </c:pt>
                <c:pt idx="1601">
                  <c:v>4300</c:v>
                </c:pt>
                <c:pt idx="1602">
                  <c:v>4163</c:v>
                </c:pt>
                <c:pt idx="1603">
                  <c:v>4329.8</c:v>
                </c:pt>
                <c:pt idx="1604">
                  <c:v>4414.2</c:v>
                </c:pt>
                <c:pt idx="1605">
                  <c:v>4350</c:v>
                </c:pt>
                <c:pt idx="1606">
                  <c:v>4326</c:v>
                </c:pt>
                <c:pt idx="1607">
                  <c:v>4172.8</c:v>
                </c:pt>
                <c:pt idx="1608">
                  <c:v>4453.4000000000005</c:v>
                </c:pt>
                <c:pt idx="1609">
                  <c:v>4524.4000000000005</c:v>
                </c:pt>
                <c:pt idx="1610">
                  <c:v>4210.8</c:v>
                </c:pt>
                <c:pt idx="1611">
                  <c:v>4271.6000000000004</c:v>
                </c:pt>
                <c:pt idx="1612">
                  <c:v>4471.4000000000005</c:v>
                </c:pt>
                <c:pt idx="1613">
                  <c:v>4209</c:v>
                </c:pt>
                <c:pt idx="1614">
                  <c:v>4219</c:v>
                </c:pt>
                <c:pt idx="1615">
                  <c:v>4241.2</c:v>
                </c:pt>
                <c:pt idx="1616">
                  <c:v>4207.8</c:v>
                </c:pt>
                <c:pt idx="1617">
                  <c:v>4233.2</c:v>
                </c:pt>
                <c:pt idx="1618">
                  <c:v>4444</c:v>
                </c:pt>
                <c:pt idx="1619">
                  <c:v>4166.6000000000004</c:v>
                </c:pt>
                <c:pt idx="1620">
                  <c:v>4549.4000000000005</c:v>
                </c:pt>
                <c:pt idx="1621">
                  <c:v>4250.8</c:v>
                </c:pt>
                <c:pt idx="1622">
                  <c:v>4215.2</c:v>
                </c:pt>
                <c:pt idx="1623">
                  <c:v>4450</c:v>
                </c:pt>
                <c:pt idx="1624">
                  <c:v>4264.6000000000004</c:v>
                </c:pt>
                <c:pt idx="1625">
                  <c:v>4341.8</c:v>
                </c:pt>
                <c:pt idx="1626">
                  <c:v>4078.8</c:v>
                </c:pt>
                <c:pt idx="1627">
                  <c:v>4457.6000000000004</c:v>
                </c:pt>
                <c:pt idx="1628">
                  <c:v>4246.6000000000004</c:v>
                </c:pt>
                <c:pt idx="1629">
                  <c:v>4272.8</c:v>
                </c:pt>
                <c:pt idx="1630">
                  <c:v>4177</c:v>
                </c:pt>
                <c:pt idx="1631">
                  <c:v>4125.2</c:v>
                </c:pt>
                <c:pt idx="1632">
                  <c:v>4234</c:v>
                </c:pt>
                <c:pt idx="1633">
                  <c:v>4227.8</c:v>
                </c:pt>
                <c:pt idx="1634">
                  <c:v>4501.2</c:v>
                </c:pt>
                <c:pt idx="1635">
                  <c:v>4307.4000000000005</c:v>
                </c:pt>
                <c:pt idx="1636">
                  <c:v>4154</c:v>
                </c:pt>
                <c:pt idx="1637">
                  <c:v>4228.6000000000004</c:v>
                </c:pt>
                <c:pt idx="1638">
                  <c:v>4154.4000000000005</c:v>
                </c:pt>
                <c:pt idx="1639">
                  <c:v>4255.8</c:v>
                </c:pt>
                <c:pt idx="1640">
                  <c:v>4273.2</c:v>
                </c:pt>
                <c:pt idx="1641">
                  <c:v>4185.2</c:v>
                </c:pt>
                <c:pt idx="1642">
                  <c:v>4164.2</c:v>
                </c:pt>
                <c:pt idx="1643">
                  <c:v>4243.6000000000004</c:v>
                </c:pt>
                <c:pt idx="1644">
                  <c:v>4419.8</c:v>
                </c:pt>
                <c:pt idx="1645">
                  <c:v>4261.6000000000004</c:v>
                </c:pt>
                <c:pt idx="1646">
                  <c:v>4234.2</c:v>
                </c:pt>
                <c:pt idx="1647">
                  <c:v>4247.8</c:v>
                </c:pt>
                <c:pt idx="1648">
                  <c:v>4390.2</c:v>
                </c:pt>
                <c:pt idx="1649">
                  <c:v>4345.2</c:v>
                </c:pt>
                <c:pt idx="1650">
                  <c:v>4208.8</c:v>
                </c:pt>
                <c:pt idx="1651">
                  <c:v>4202.6000000000004</c:v>
                </c:pt>
                <c:pt idx="1652">
                  <c:v>4318.8</c:v>
                </c:pt>
                <c:pt idx="1653">
                  <c:v>4349.6000000000004</c:v>
                </c:pt>
                <c:pt idx="1654">
                  <c:v>4256.6000000000004</c:v>
                </c:pt>
                <c:pt idx="1655">
                  <c:v>4308</c:v>
                </c:pt>
                <c:pt idx="1656">
                  <c:v>4243.2</c:v>
                </c:pt>
                <c:pt idx="1657">
                  <c:v>4316.6000000000004</c:v>
                </c:pt>
                <c:pt idx="1658">
                  <c:v>4306.4000000000005</c:v>
                </c:pt>
                <c:pt idx="1659">
                  <c:v>4288.4000000000005</c:v>
                </c:pt>
                <c:pt idx="1660">
                  <c:v>4378.8</c:v>
                </c:pt>
                <c:pt idx="1661">
                  <c:v>4085</c:v>
                </c:pt>
                <c:pt idx="1662">
                  <c:v>4189.4000000000005</c:v>
                </c:pt>
                <c:pt idx="1663">
                  <c:v>4219</c:v>
                </c:pt>
                <c:pt idx="1664">
                  <c:v>4250.2</c:v>
                </c:pt>
                <c:pt idx="1665">
                  <c:v>4127</c:v>
                </c:pt>
                <c:pt idx="1666">
                  <c:v>4078</c:v>
                </c:pt>
                <c:pt idx="1667">
                  <c:v>4221</c:v>
                </c:pt>
                <c:pt idx="1668">
                  <c:v>4362.4000000000005</c:v>
                </c:pt>
                <c:pt idx="1669">
                  <c:v>4286.2</c:v>
                </c:pt>
                <c:pt idx="1670">
                  <c:v>4182.2</c:v>
                </c:pt>
                <c:pt idx="1671">
                  <c:v>4408.6000000000004</c:v>
                </c:pt>
                <c:pt idx="1672">
                  <c:v>4075.8</c:v>
                </c:pt>
                <c:pt idx="1673">
                  <c:v>4429.4000000000005</c:v>
                </c:pt>
                <c:pt idx="1674">
                  <c:v>4209.4000000000005</c:v>
                </c:pt>
                <c:pt idx="1675">
                  <c:v>4059.8</c:v>
                </c:pt>
                <c:pt idx="1676">
                  <c:v>4298.2</c:v>
                </c:pt>
                <c:pt idx="1677">
                  <c:v>4324.8</c:v>
                </c:pt>
                <c:pt idx="1678">
                  <c:v>4025</c:v>
                </c:pt>
                <c:pt idx="1679">
                  <c:v>4333</c:v>
                </c:pt>
                <c:pt idx="1680">
                  <c:v>4179.2</c:v>
                </c:pt>
                <c:pt idx="1681">
                  <c:v>4278</c:v>
                </c:pt>
                <c:pt idx="1682">
                  <c:v>4416.6000000000004</c:v>
                </c:pt>
                <c:pt idx="1683">
                  <c:v>4335</c:v>
                </c:pt>
                <c:pt idx="1684">
                  <c:v>4360.2</c:v>
                </c:pt>
                <c:pt idx="1685">
                  <c:v>4397.8</c:v>
                </c:pt>
                <c:pt idx="1686">
                  <c:v>4219.2</c:v>
                </c:pt>
                <c:pt idx="1687">
                  <c:v>4290.8</c:v>
                </c:pt>
                <c:pt idx="1688">
                  <c:v>4189.4000000000005</c:v>
                </c:pt>
                <c:pt idx="1689">
                  <c:v>4298</c:v>
                </c:pt>
                <c:pt idx="1690">
                  <c:v>4302.8</c:v>
                </c:pt>
                <c:pt idx="1691">
                  <c:v>4324</c:v>
                </c:pt>
                <c:pt idx="1692">
                  <c:v>4468</c:v>
                </c:pt>
                <c:pt idx="1693">
                  <c:v>4290.2</c:v>
                </c:pt>
                <c:pt idx="1694">
                  <c:v>4268.4000000000005</c:v>
                </c:pt>
                <c:pt idx="1695">
                  <c:v>4448.2</c:v>
                </c:pt>
                <c:pt idx="1696">
                  <c:v>4236.4000000000005</c:v>
                </c:pt>
                <c:pt idx="1697">
                  <c:v>4380</c:v>
                </c:pt>
                <c:pt idx="1698">
                  <c:v>4279.2</c:v>
                </c:pt>
                <c:pt idx="1699">
                  <c:v>4193.2</c:v>
                </c:pt>
                <c:pt idx="1700">
                  <c:v>4179.6000000000004</c:v>
                </c:pt>
                <c:pt idx="1701">
                  <c:v>4263.2</c:v>
                </c:pt>
                <c:pt idx="1702">
                  <c:v>4175.4000000000005</c:v>
                </c:pt>
                <c:pt idx="1703">
                  <c:v>4283.2</c:v>
                </c:pt>
                <c:pt idx="1704">
                  <c:v>4331.8</c:v>
                </c:pt>
                <c:pt idx="1705">
                  <c:v>4148</c:v>
                </c:pt>
                <c:pt idx="1706">
                  <c:v>4373</c:v>
                </c:pt>
                <c:pt idx="1707">
                  <c:v>4346.2</c:v>
                </c:pt>
                <c:pt idx="1708">
                  <c:v>4486.2</c:v>
                </c:pt>
                <c:pt idx="1709">
                  <c:v>4293.6000000000004</c:v>
                </c:pt>
                <c:pt idx="1710">
                  <c:v>4355</c:v>
                </c:pt>
                <c:pt idx="1711">
                  <c:v>4339</c:v>
                </c:pt>
                <c:pt idx="1712">
                  <c:v>4395.8</c:v>
                </c:pt>
                <c:pt idx="1713">
                  <c:v>4466.4000000000005</c:v>
                </c:pt>
                <c:pt idx="1714">
                  <c:v>4233.8</c:v>
                </c:pt>
                <c:pt idx="1715">
                  <c:v>4106</c:v>
                </c:pt>
                <c:pt idx="1716">
                  <c:v>4438.8</c:v>
                </c:pt>
                <c:pt idx="1717">
                  <c:v>4153.4000000000005</c:v>
                </c:pt>
                <c:pt idx="1718">
                  <c:v>4241.6000000000004</c:v>
                </c:pt>
                <c:pt idx="1719">
                  <c:v>4045.2</c:v>
                </c:pt>
                <c:pt idx="1720">
                  <c:v>4288</c:v>
                </c:pt>
                <c:pt idx="1721">
                  <c:v>4262.4000000000005</c:v>
                </c:pt>
                <c:pt idx="1722">
                  <c:v>4467</c:v>
                </c:pt>
                <c:pt idx="1723">
                  <c:v>4357.2</c:v>
                </c:pt>
                <c:pt idx="1724">
                  <c:v>4181</c:v>
                </c:pt>
                <c:pt idx="1725">
                  <c:v>4388</c:v>
                </c:pt>
                <c:pt idx="1726">
                  <c:v>4455</c:v>
                </c:pt>
                <c:pt idx="1727">
                  <c:v>4378.8</c:v>
                </c:pt>
                <c:pt idx="1728">
                  <c:v>4142.6000000000004</c:v>
                </c:pt>
                <c:pt idx="1729">
                  <c:v>4192.2</c:v>
                </c:pt>
                <c:pt idx="1730">
                  <c:v>4318.4000000000005</c:v>
                </c:pt>
                <c:pt idx="1731">
                  <c:v>4194.8</c:v>
                </c:pt>
                <c:pt idx="1732">
                  <c:v>4253.8</c:v>
                </c:pt>
                <c:pt idx="1733">
                  <c:v>4252.2</c:v>
                </c:pt>
                <c:pt idx="1734">
                  <c:v>4222.2</c:v>
                </c:pt>
                <c:pt idx="1735">
                  <c:v>4305.8</c:v>
                </c:pt>
                <c:pt idx="1736">
                  <c:v>4356.8</c:v>
                </c:pt>
                <c:pt idx="1737">
                  <c:v>4239.2</c:v>
                </c:pt>
                <c:pt idx="1738">
                  <c:v>4273.4000000000005</c:v>
                </c:pt>
                <c:pt idx="1739">
                  <c:v>4187.4000000000005</c:v>
                </c:pt>
                <c:pt idx="1740">
                  <c:v>4363</c:v>
                </c:pt>
                <c:pt idx="1741">
                  <c:v>4248.8</c:v>
                </c:pt>
                <c:pt idx="1742">
                  <c:v>4205.4000000000005</c:v>
                </c:pt>
                <c:pt idx="1743">
                  <c:v>4298.4000000000005</c:v>
                </c:pt>
                <c:pt idx="1744">
                  <c:v>4188.8</c:v>
                </c:pt>
                <c:pt idx="1745">
                  <c:v>4156.6000000000004</c:v>
                </c:pt>
                <c:pt idx="1746">
                  <c:v>4295.2</c:v>
                </c:pt>
                <c:pt idx="1747">
                  <c:v>4192.2</c:v>
                </c:pt>
                <c:pt idx="1748">
                  <c:v>4338.8</c:v>
                </c:pt>
                <c:pt idx="1749">
                  <c:v>4303.6000000000004</c:v>
                </c:pt>
                <c:pt idx="1750">
                  <c:v>4354.4000000000005</c:v>
                </c:pt>
                <c:pt idx="1751">
                  <c:v>4313</c:v>
                </c:pt>
                <c:pt idx="1752">
                  <c:v>4366.8</c:v>
                </c:pt>
                <c:pt idx="1753">
                  <c:v>4279.8</c:v>
                </c:pt>
                <c:pt idx="1754">
                  <c:v>4134.2</c:v>
                </c:pt>
                <c:pt idx="1755">
                  <c:v>4251.8</c:v>
                </c:pt>
                <c:pt idx="1756">
                  <c:v>4360.2</c:v>
                </c:pt>
                <c:pt idx="1757">
                  <c:v>4249.4000000000005</c:v>
                </c:pt>
                <c:pt idx="1758">
                  <c:v>4332</c:v>
                </c:pt>
                <c:pt idx="1759">
                  <c:v>4142</c:v>
                </c:pt>
                <c:pt idx="1760">
                  <c:v>4228.2</c:v>
                </c:pt>
                <c:pt idx="1761">
                  <c:v>4116.4000000000005</c:v>
                </c:pt>
                <c:pt idx="1762">
                  <c:v>4168.8</c:v>
                </c:pt>
                <c:pt idx="1763">
                  <c:v>4220.6000000000004</c:v>
                </c:pt>
                <c:pt idx="1764">
                  <c:v>4320</c:v>
                </c:pt>
                <c:pt idx="1765">
                  <c:v>4359.6000000000004</c:v>
                </c:pt>
                <c:pt idx="1766">
                  <c:v>4198.2</c:v>
                </c:pt>
                <c:pt idx="1767">
                  <c:v>4237.6000000000004</c:v>
                </c:pt>
                <c:pt idx="1768">
                  <c:v>4282.8</c:v>
                </c:pt>
                <c:pt idx="1769">
                  <c:v>4570.4000000000005</c:v>
                </c:pt>
                <c:pt idx="1770">
                  <c:v>4303.4000000000005</c:v>
                </c:pt>
                <c:pt idx="1771">
                  <c:v>4248.2</c:v>
                </c:pt>
                <c:pt idx="1772">
                  <c:v>4301</c:v>
                </c:pt>
                <c:pt idx="1773">
                  <c:v>4296</c:v>
                </c:pt>
                <c:pt idx="1774">
                  <c:v>4384</c:v>
                </c:pt>
                <c:pt idx="1775">
                  <c:v>4212.8</c:v>
                </c:pt>
                <c:pt idx="1776">
                  <c:v>4263</c:v>
                </c:pt>
                <c:pt idx="1777">
                  <c:v>4294</c:v>
                </c:pt>
                <c:pt idx="1778">
                  <c:v>4259.4000000000005</c:v>
                </c:pt>
                <c:pt idx="1779">
                  <c:v>4311.2</c:v>
                </c:pt>
                <c:pt idx="1780">
                  <c:v>4391.4000000000005</c:v>
                </c:pt>
                <c:pt idx="1781">
                  <c:v>4304.4000000000005</c:v>
                </c:pt>
                <c:pt idx="1782">
                  <c:v>4163.8</c:v>
                </c:pt>
                <c:pt idx="1783">
                  <c:v>4189.2</c:v>
                </c:pt>
                <c:pt idx="1784">
                  <c:v>4243.6000000000004</c:v>
                </c:pt>
                <c:pt idx="1785">
                  <c:v>4523</c:v>
                </c:pt>
                <c:pt idx="1786">
                  <c:v>4225</c:v>
                </c:pt>
                <c:pt idx="1787">
                  <c:v>4217.6000000000004</c:v>
                </c:pt>
                <c:pt idx="1788">
                  <c:v>4231.8</c:v>
                </c:pt>
                <c:pt idx="1789">
                  <c:v>4421.6000000000004</c:v>
                </c:pt>
                <c:pt idx="1790">
                  <c:v>4399.2</c:v>
                </c:pt>
                <c:pt idx="1791">
                  <c:v>4238.4000000000005</c:v>
                </c:pt>
                <c:pt idx="1792">
                  <c:v>4234.4000000000005</c:v>
                </c:pt>
                <c:pt idx="1793">
                  <c:v>4354</c:v>
                </c:pt>
                <c:pt idx="1794">
                  <c:v>4373.6000000000004</c:v>
                </c:pt>
                <c:pt idx="1795">
                  <c:v>4411.8</c:v>
                </c:pt>
                <c:pt idx="1796">
                  <c:v>4113</c:v>
                </c:pt>
                <c:pt idx="1797">
                  <c:v>4348.8</c:v>
                </c:pt>
                <c:pt idx="1798">
                  <c:v>4327.4000000000005</c:v>
                </c:pt>
                <c:pt idx="1799">
                  <c:v>4381.6000000000004</c:v>
                </c:pt>
                <c:pt idx="1800">
                  <c:v>4255.4000000000005</c:v>
                </c:pt>
                <c:pt idx="1801">
                  <c:v>4338.6000000000004</c:v>
                </c:pt>
                <c:pt idx="1802">
                  <c:v>4448</c:v>
                </c:pt>
                <c:pt idx="1803">
                  <c:v>4138.2</c:v>
                </c:pt>
                <c:pt idx="1804">
                  <c:v>4217</c:v>
                </c:pt>
                <c:pt idx="1805">
                  <c:v>4276.6000000000004</c:v>
                </c:pt>
                <c:pt idx="1806">
                  <c:v>4314.8</c:v>
                </c:pt>
                <c:pt idx="1807">
                  <c:v>4266.4000000000005</c:v>
                </c:pt>
                <c:pt idx="1808">
                  <c:v>4197.8</c:v>
                </c:pt>
                <c:pt idx="1809">
                  <c:v>4182.6000000000004</c:v>
                </c:pt>
                <c:pt idx="1810">
                  <c:v>4294.4000000000005</c:v>
                </c:pt>
                <c:pt idx="1811">
                  <c:v>4161.8</c:v>
                </c:pt>
                <c:pt idx="1812">
                  <c:v>4063</c:v>
                </c:pt>
                <c:pt idx="1813">
                  <c:v>4165.2</c:v>
                </c:pt>
                <c:pt idx="1814">
                  <c:v>4395.6000000000004</c:v>
                </c:pt>
                <c:pt idx="1815">
                  <c:v>4175</c:v>
                </c:pt>
                <c:pt idx="1816">
                  <c:v>4440</c:v>
                </c:pt>
                <c:pt idx="1817">
                  <c:v>4170</c:v>
                </c:pt>
                <c:pt idx="1818">
                  <c:v>4386.2</c:v>
                </c:pt>
                <c:pt idx="1819">
                  <c:v>4082</c:v>
                </c:pt>
                <c:pt idx="1820">
                  <c:v>4384.6000000000004</c:v>
                </c:pt>
                <c:pt idx="1821">
                  <c:v>4164.6000000000004</c:v>
                </c:pt>
                <c:pt idx="1822">
                  <c:v>4269.2</c:v>
                </c:pt>
                <c:pt idx="1823">
                  <c:v>4427.2</c:v>
                </c:pt>
                <c:pt idx="1824">
                  <c:v>4140.4000000000005</c:v>
                </c:pt>
                <c:pt idx="1825">
                  <c:v>4084.8</c:v>
                </c:pt>
                <c:pt idx="1826">
                  <c:v>4183.8</c:v>
                </c:pt>
                <c:pt idx="1827">
                  <c:v>4247.2</c:v>
                </c:pt>
                <c:pt idx="1828">
                  <c:v>4250.8</c:v>
                </c:pt>
                <c:pt idx="1829">
                  <c:v>4266</c:v>
                </c:pt>
                <c:pt idx="1830">
                  <c:v>4262.8</c:v>
                </c:pt>
                <c:pt idx="1831">
                  <c:v>4340.6000000000004</c:v>
                </c:pt>
                <c:pt idx="1832">
                  <c:v>4325.8</c:v>
                </c:pt>
                <c:pt idx="1833">
                  <c:v>4392.4000000000005</c:v>
                </c:pt>
                <c:pt idx="1834">
                  <c:v>4247.8</c:v>
                </c:pt>
                <c:pt idx="1835">
                  <c:v>4411</c:v>
                </c:pt>
                <c:pt idx="1836">
                  <c:v>4257.8</c:v>
                </c:pt>
                <c:pt idx="1837">
                  <c:v>4376</c:v>
                </c:pt>
                <c:pt idx="1838">
                  <c:v>4284.4000000000005</c:v>
                </c:pt>
                <c:pt idx="1839">
                  <c:v>4255.6000000000004</c:v>
                </c:pt>
                <c:pt idx="1840">
                  <c:v>4218.8</c:v>
                </c:pt>
                <c:pt idx="1841">
                  <c:v>4209.6000000000004</c:v>
                </c:pt>
                <c:pt idx="1842">
                  <c:v>4176.2</c:v>
                </c:pt>
                <c:pt idx="1843">
                  <c:v>4437.4000000000005</c:v>
                </c:pt>
                <c:pt idx="1844">
                  <c:v>4179.4000000000005</c:v>
                </c:pt>
                <c:pt idx="1845">
                  <c:v>4530</c:v>
                </c:pt>
                <c:pt idx="1846">
                  <c:v>4301.2</c:v>
                </c:pt>
                <c:pt idx="1847">
                  <c:v>4145.8</c:v>
                </c:pt>
                <c:pt idx="1848">
                  <c:v>4275.6000000000004</c:v>
                </c:pt>
                <c:pt idx="1849">
                  <c:v>4352.4000000000005</c:v>
                </c:pt>
                <c:pt idx="1850">
                  <c:v>4304.6000000000004</c:v>
                </c:pt>
                <c:pt idx="1851">
                  <c:v>4263</c:v>
                </c:pt>
                <c:pt idx="1852">
                  <c:v>4151.6000000000004</c:v>
                </c:pt>
                <c:pt idx="1853">
                  <c:v>4242.4000000000005</c:v>
                </c:pt>
                <c:pt idx="1854">
                  <c:v>4219.4000000000005</c:v>
                </c:pt>
                <c:pt idx="1855">
                  <c:v>4377.4000000000005</c:v>
                </c:pt>
                <c:pt idx="1856">
                  <c:v>4288.6000000000004</c:v>
                </c:pt>
                <c:pt idx="1857">
                  <c:v>4241.8</c:v>
                </c:pt>
                <c:pt idx="1858">
                  <c:v>4461.6000000000004</c:v>
                </c:pt>
                <c:pt idx="1859">
                  <c:v>4405.8</c:v>
                </c:pt>
                <c:pt idx="1860">
                  <c:v>4088.2</c:v>
                </c:pt>
                <c:pt idx="1861">
                  <c:v>4199.4000000000005</c:v>
                </c:pt>
                <c:pt idx="1862">
                  <c:v>4329.2</c:v>
                </c:pt>
                <c:pt idx="1863">
                  <c:v>4271.6000000000004</c:v>
                </c:pt>
                <c:pt idx="1864">
                  <c:v>4356.6000000000004</c:v>
                </c:pt>
                <c:pt idx="1865">
                  <c:v>4247.4000000000005</c:v>
                </c:pt>
                <c:pt idx="1866">
                  <c:v>4350.6000000000004</c:v>
                </c:pt>
                <c:pt idx="1867">
                  <c:v>4115.4000000000005</c:v>
                </c:pt>
                <c:pt idx="1868">
                  <c:v>4184.4000000000005</c:v>
                </c:pt>
                <c:pt idx="1869">
                  <c:v>4270</c:v>
                </c:pt>
                <c:pt idx="1870">
                  <c:v>4477</c:v>
                </c:pt>
                <c:pt idx="1871">
                  <c:v>4183.4000000000005</c:v>
                </c:pt>
                <c:pt idx="1872">
                  <c:v>4528.4000000000005</c:v>
                </c:pt>
                <c:pt idx="1873">
                  <c:v>4375.6000000000004</c:v>
                </c:pt>
                <c:pt idx="1874">
                  <c:v>4169.8</c:v>
                </c:pt>
                <c:pt idx="1875">
                  <c:v>4226.2</c:v>
                </c:pt>
                <c:pt idx="1876">
                  <c:v>4206.6000000000004</c:v>
                </c:pt>
                <c:pt idx="1877">
                  <c:v>4192.6000000000004</c:v>
                </c:pt>
                <c:pt idx="1878">
                  <c:v>4309.6000000000004</c:v>
                </c:pt>
                <c:pt idx="1879">
                  <c:v>4073.2</c:v>
                </c:pt>
                <c:pt idx="1880">
                  <c:v>4554.8</c:v>
                </c:pt>
                <c:pt idx="1881">
                  <c:v>4082.8</c:v>
                </c:pt>
                <c:pt idx="1882">
                  <c:v>4275.8</c:v>
                </c:pt>
                <c:pt idx="1883">
                  <c:v>4188.6000000000004</c:v>
                </c:pt>
                <c:pt idx="1884">
                  <c:v>4203.8</c:v>
                </c:pt>
                <c:pt idx="1885">
                  <c:v>4046.2</c:v>
                </c:pt>
                <c:pt idx="1886">
                  <c:v>4212.6000000000004</c:v>
                </c:pt>
                <c:pt idx="1887">
                  <c:v>4224.8</c:v>
                </c:pt>
                <c:pt idx="1888">
                  <c:v>4121</c:v>
                </c:pt>
                <c:pt idx="1889">
                  <c:v>4219.8</c:v>
                </c:pt>
                <c:pt idx="1890">
                  <c:v>4245.8</c:v>
                </c:pt>
                <c:pt idx="1891">
                  <c:v>4277.4000000000005</c:v>
                </c:pt>
                <c:pt idx="1892">
                  <c:v>4146.6000000000004</c:v>
                </c:pt>
                <c:pt idx="1893">
                  <c:v>4410</c:v>
                </c:pt>
                <c:pt idx="1894">
                  <c:v>4139.6000000000004</c:v>
                </c:pt>
                <c:pt idx="1895">
                  <c:v>4442.8</c:v>
                </c:pt>
                <c:pt idx="1896">
                  <c:v>4178.4000000000005</c:v>
                </c:pt>
                <c:pt idx="1897">
                  <c:v>4126.6000000000004</c:v>
                </c:pt>
                <c:pt idx="1898">
                  <c:v>4267.6000000000004</c:v>
                </c:pt>
                <c:pt idx="1899">
                  <c:v>4297.6000000000004</c:v>
                </c:pt>
                <c:pt idx="1900">
                  <c:v>4140.8</c:v>
                </c:pt>
                <c:pt idx="1901">
                  <c:v>4338.8</c:v>
                </c:pt>
                <c:pt idx="1902">
                  <c:v>4197.4000000000005</c:v>
                </c:pt>
                <c:pt idx="1903">
                  <c:v>4167</c:v>
                </c:pt>
                <c:pt idx="1904">
                  <c:v>4247</c:v>
                </c:pt>
                <c:pt idx="1905">
                  <c:v>4284.6000000000004</c:v>
                </c:pt>
                <c:pt idx="1906">
                  <c:v>4335.6000000000004</c:v>
                </c:pt>
                <c:pt idx="1907">
                  <c:v>4277.6000000000004</c:v>
                </c:pt>
                <c:pt idx="1908">
                  <c:v>4229.6000000000004</c:v>
                </c:pt>
                <c:pt idx="1909">
                  <c:v>4206.6000000000004</c:v>
                </c:pt>
                <c:pt idx="1910">
                  <c:v>4327.2</c:v>
                </c:pt>
                <c:pt idx="1911">
                  <c:v>4265.6000000000004</c:v>
                </c:pt>
                <c:pt idx="1912">
                  <c:v>4164.6000000000004</c:v>
                </c:pt>
                <c:pt idx="1913">
                  <c:v>4318.8</c:v>
                </c:pt>
                <c:pt idx="1914">
                  <c:v>4251.8</c:v>
                </c:pt>
                <c:pt idx="1915">
                  <c:v>4223.8</c:v>
                </c:pt>
                <c:pt idx="1916">
                  <c:v>4326.4000000000005</c:v>
                </c:pt>
                <c:pt idx="1917">
                  <c:v>4226.8</c:v>
                </c:pt>
                <c:pt idx="1918">
                  <c:v>4506.2</c:v>
                </c:pt>
                <c:pt idx="1919">
                  <c:v>4135.6000000000004</c:v>
                </c:pt>
                <c:pt idx="1920">
                  <c:v>4193.2</c:v>
                </c:pt>
                <c:pt idx="1921">
                  <c:v>4399</c:v>
                </c:pt>
                <c:pt idx="1922">
                  <c:v>4161.8</c:v>
                </c:pt>
                <c:pt idx="1923">
                  <c:v>4276.6000000000004</c:v>
                </c:pt>
                <c:pt idx="1924">
                  <c:v>4307.2</c:v>
                </c:pt>
                <c:pt idx="1925">
                  <c:v>4201.4000000000005</c:v>
                </c:pt>
                <c:pt idx="1926">
                  <c:v>4261.8</c:v>
                </c:pt>
                <c:pt idx="1927">
                  <c:v>4312.6000000000004</c:v>
                </c:pt>
                <c:pt idx="1928">
                  <c:v>4302.6000000000004</c:v>
                </c:pt>
                <c:pt idx="1929">
                  <c:v>4284.2</c:v>
                </c:pt>
                <c:pt idx="1930">
                  <c:v>4487.6000000000004</c:v>
                </c:pt>
                <c:pt idx="1931">
                  <c:v>4420</c:v>
                </c:pt>
                <c:pt idx="1932">
                  <c:v>4264.4000000000005</c:v>
                </c:pt>
                <c:pt idx="1933">
                  <c:v>4086.6</c:v>
                </c:pt>
                <c:pt idx="1934">
                  <c:v>4329.4000000000005</c:v>
                </c:pt>
                <c:pt idx="1935">
                  <c:v>4384.8</c:v>
                </c:pt>
                <c:pt idx="1936">
                  <c:v>4119.4000000000005</c:v>
                </c:pt>
                <c:pt idx="1937">
                  <c:v>4178</c:v>
                </c:pt>
                <c:pt idx="1938">
                  <c:v>4237.6000000000004</c:v>
                </c:pt>
                <c:pt idx="1939">
                  <c:v>4319.4000000000005</c:v>
                </c:pt>
                <c:pt idx="1940">
                  <c:v>4090.2</c:v>
                </c:pt>
                <c:pt idx="1941">
                  <c:v>4356.2</c:v>
                </c:pt>
                <c:pt idx="1942">
                  <c:v>4280.6000000000004</c:v>
                </c:pt>
                <c:pt idx="1943">
                  <c:v>4141.8</c:v>
                </c:pt>
                <c:pt idx="1944">
                  <c:v>4265</c:v>
                </c:pt>
                <c:pt idx="1945">
                  <c:v>4266.4000000000005</c:v>
                </c:pt>
                <c:pt idx="1946">
                  <c:v>4217.6000000000004</c:v>
                </c:pt>
                <c:pt idx="1947">
                  <c:v>4104.4000000000005</c:v>
                </c:pt>
                <c:pt idx="1948">
                  <c:v>4187.8</c:v>
                </c:pt>
                <c:pt idx="1949">
                  <c:v>4381.6000000000004</c:v>
                </c:pt>
                <c:pt idx="1950">
                  <c:v>4192.2</c:v>
                </c:pt>
                <c:pt idx="1951">
                  <c:v>4103.8</c:v>
                </c:pt>
                <c:pt idx="1952">
                  <c:v>4242.2</c:v>
                </c:pt>
                <c:pt idx="1953">
                  <c:v>4149</c:v>
                </c:pt>
                <c:pt idx="1954">
                  <c:v>4368.4000000000005</c:v>
                </c:pt>
                <c:pt idx="1955">
                  <c:v>4251.2</c:v>
                </c:pt>
                <c:pt idx="1956">
                  <c:v>4290.8</c:v>
                </c:pt>
                <c:pt idx="1957">
                  <c:v>4198.4000000000005</c:v>
                </c:pt>
                <c:pt idx="1958">
                  <c:v>4278.8</c:v>
                </c:pt>
                <c:pt idx="1959">
                  <c:v>4266</c:v>
                </c:pt>
                <c:pt idx="1960">
                  <c:v>4201.4000000000005</c:v>
                </c:pt>
                <c:pt idx="1961">
                  <c:v>4200.4000000000005</c:v>
                </c:pt>
                <c:pt idx="1962">
                  <c:v>4164.4000000000005</c:v>
                </c:pt>
                <c:pt idx="1963">
                  <c:v>4216.2</c:v>
                </c:pt>
                <c:pt idx="1964">
                  <c:v>4244.2</c:v>
                </c:pt>
                <c:pt idx="1965">
                  <c:v>4203.2</c:v>
                </c:pt>
                <c:pt idx="1966">
                  <c:v>4352</c:v>
                </c:pt>
                <c:pt idx="1967">
                  <c:v>4238.8</c:v>
                </c:pt>
                <c:pt idx="1968">
                  <c:v>4050.8</c:v>
                </c:pt>
                <c:pt idx="1969">
                  <c:v>4371.6000000000004</c:v>
                </c:pt>
                <c:pt idx="1970">
                  <c:v>4355.8</c:v>
                </c:pt>
                <c:pt idx="1971">
                  <c:v>4272.2</c:v>
                </c:pt>
                <c:pt idx="1972">
                  <c:v>4490.4000000000005</c:v>
                </c:pt>
                <c:pt idx="1973">
                  <c:v>4179</c:v>
                </c:pt>
                <c:pt idx="1974">
                  <c:v>4063.6</c:v>
                </c:pt>
                <c:pt idx="1975">
                  <c:v>4324.6000000000004</c:v>
                </c:pt>
                <c:pt idx="1976">
                  <c:v>4085.8</c:v>
                </c:pt>
                <c:pt idx="1977">
                  <c:v>4338.6000000000004</c:v>
                </c:pt>
                <c:pt idx="1978">
                  <c:v>4264.2</c:v>
                </c:pt>
                <c:pt idx="1979">
                  <c:v>4332</c:v>
                </c:pt>
                <c:pt idx="1980">
                  <c:v>4111</c:v>
                </c:pt>
                <c:pt idx="1981">
                  <c:v>4037.8</c:v>
                </c:pt>
                <c:pt idx="1982">
                  <c:v>4259.8</c:v>
                </c:pt>
                <c:pt idx="1983">
                  <c:v>4347.6000000000004</c:v>
                </c:pt>
                <c:pt idx="1984">
                  <c:v>4293.4000000000005</c:v>
                </c:pt>
                <c:pt idx="1985">
                  <c:v>4193.2</c:v>
                </c:pt>
                <c:pt idx="1986">
                  <c:v>4144</c:v>
                </c:pt>
                <c:pt idx="1987">
                  <c:v>4302</c:v>
                </c:pt>
                <c:pt idx="1988">
                  <c:v>4242.8</c:v>
                </c:pt>
                <c:pt idx="1989">
                  <c:v>4248</c:v>
                </c:pt>
                <c:pt idx="1990">
                  <c:v>4214</c:v>
                </c:pt>
                <c:pt idx="1991">
                  <c:v>4688.2</c:v>
                </c:pt>
                <c:pt idx="1992">
                  <c:v>4170.8</c:v>
                </c:pt>
                <c:pt idx="1993">
                  <c:v>4120</c:v>
                </c:pt>
                <c:pt idx="1994">
                  <c:v>4395</c:v>
                </c:pt>
                <c:pt idx="1995">
                  <c:v>4121.6000000000004</c:v>
                </c:pt>
                <c:pt idx="1996">
                  <c:v>4346.2</c:v>
                </c:pt>
                <c:pt idx="1997">
                  <c:v>4194.6000000000004</c:v>
                </c:pt>
                <c:pt idx="1998">
                  <c:v>4358.8</c:v>
                </c:pt>
                <c:pt idx="1999">
                  <c:v>4173.6000000000004</c:v>
                </c:pt>
                <c:pt idx="2000">
                  <c:v>4179.4000000000005</c:v>
                </c:pt>
                <c:pt idx="2001">
                  <c:v>4297.4000000000005</c:v>
                </c:pt>
                <c:pt idx="2002">
                  <c:v>4270.4000000000005</c:v>
                </c:pt>
                <c:pt idx="2003">
                  <c:v>4382.8</c:v>
                </c:pt>
                <c:pt idx="2004">
                  <c:v>4152.6000000000004</c:v>
                </c:pt>
                <c:pt idx="2005">
                  <c:v>4302</c:v>
                </c:pt>
                <c:pt idx="2006">
                  <c:v>4401.8</c:v>
                </c:pt>
                <c:pt idx="2007">
                  <c:v>4185.8</c:v>
                </c:pt>
                <c:pt idx="2008">
                  <c:v>4256.4000000000005</c:v>
                </c:pt>
                <c:pt idx="2009">
                  <c:v>4111.8</c:v>
                </c:pt>
                <c:pt idx="2010">
                  <c:v>4256.8</c:v>
                </c:pt>
                <c:pt idx="2011">
                  <c:v>4254.4000000000005</c:v>
                </c:pt>
                <c:pt idx="2012">
                  <c:v>4336.2</c:v>
                </c:pt>
                <c:pt idx="2013">
                  <c:v>4278.2</c:v>
                </c:pt>
                <c:pt idx="2014">
                  <c:v>4257</c:v>
                </c:pt>
                <c:pt idx="2015">
                  <c:v>4251.8</c:v>
                </c:pt>
                <c:pt idx="2016">
                  <c:v>4118.2</c:v>
                </c:pt>
                <c:pt idx="2017">
                  <c:v>4154.4000000000005</c:v>
                </c:pt>
                <c:pt idx="2018">
                  <c:v>4241</c:v>
                </c:pt>
                <c:pt idx="2019">
                  <c:v>4091.4</c:v>
                </c:pt>
                <c:pt idx="2020">
                  <c:v>4356.8</c:v>
                </c:pt>
                <c:pt idx="2021">
                  <c:v>4164.8</c:v>
                </c:pt>
                <c:pt idx="2022">
                  <c:v>4135.6000000000004</c:v>
                </c:pt>
                <c:pt idx="2023">
                  <c:v>4188.6000000000004</c:v>
                </c:pt>
                <c:pt idx="2024">
                  <c:v>4302.4000000000005</c:v>
                </c:pt>
                <c:pt idx="2025">
                  <c:v>4485.2</c:v>
                </c:pt>
                <c:pt idx="2026">
                  <c:v>4068.8</c:v>
                </c:pt>
                <c:pt idx="2027">
                  <c:v>4176.8</c:v>
                </c:pt>
                <c:pt idx="2028">
                  <c:v>4285.4000000000005</c:v>
                </c:pt>
                <c:pt idx="2029">
                  <c:v>4234.8</c:v>
                </c:pt>
                <c:pt idx="2030">
                  <c:v>4331.8</c:v>
                </c:pt>
                <c:pt idx="2031">
                  <c:v>4270.2</c:v>
                </c:pt>
                <c:pt idx="2032">
                  <c:v>3994.2</c:v>
                </c:pt>
                <c:pt idx="2033">
                  <c:v>4256</c:v>
                </c:pt>
                <c:pt idx="2034">
                  <c:v>4179</c:v>
                </c:pt>
                <c:pt idx="2035">
                  <c:v>4234</c:v>
                </c:pt>
                <c:pt idx="2036">
                  <c:v>4253.4000000000005</c:v>
                </c:pt>
                <c:pt idx="2037">
                  <c:v>3998</c:v>
                </c:pt>
                <c:pt idx="2038">
                  <c:v>4177.6000000000004</c:v>
                </c:pt>
                <c:pt idx="2039">
                  <c:v>4126.2</c:v>
                </c:pt>
                <c:pt idx="2040">
                  <c:v>4099.2</c:v>
                </c:pt>
                <c:pt idx="2041">
                  <c:v>4209.2</c:v>
                </c:pt>
                <c:pt idx="2042">
                  <c:v>4072.8</c:v>
                </c:pt>
                <c:pt idx="2043">
                  <c:v>4048.4</c:v>
                </c:pt>
                <c:pt idx="2044">
                  <c:v>4155.4000000000005</c:v>
                </c:pt>
                <c:pt idx="2045">
                  <c:v>4132</c:v>
                </c:pt>
                <c:pt idx="2046">
                  <c:v>4249.4000000000005</c:v>
                </c:pt>
                <c:pt idx="2047">
                  <c:v>3949.6</c:v>
                </c:pt>
                <c:pt idx="2048">
                  <c:v>3949.6</c:v>
                </c:pt>
                <c:pt idx="2049">
                  <c:v>3949.6</c:v>
                </c:pt>
                <c:pt idx="2050">
                  <c:v>3949.6</c:v>
                </c:pt>
                <c:pt idx="2051">
                  <c:v>3949.6</c:v>
                </c:pt>
                <c:pt idx="2052">
                  <c:v>3949.6</c:v>
                </c:pt>
                <c:pt idx="2053">
                  <c:v>3949.6</c:v>
                </c:pt>
                <c:pt idx="2054">
                  <c:v>3949.6</c:v>
                </c:pt>
                <c:pt idx="2055">
                  <c:v>3949.6</c:v>
                </c:pt>
                <c:pt idx="2056">
                  <c:v>3949.6</c:v>
                </c:pt>
                <c:pt idx="2057">
                  <c:v>3949.6</c:v>
                </c:pt>
                <c:pt idx="2058">
                  <c:v>3949.6</c:v>
                </c:pt>
                <c:pt idx="2059">
                  <c:v>3949.6</c:v>
                </c:pt>
                <c:pt idx="2060">
                  <c:v>3949.6</c:v>
                </c:pt>
                <c:pt idx="2061">
                  <c:v>3949.6</c:v>
                </c:pt>
                <c:pt idx="2062">
                  <c:v>3949.6</c:v>
                </c:pt>
                <c:pt idx="2063">
                  <c:v>3949.6</c:v>
                </c:pt>
                <c:pt idx="2064">
                  <c:v>3949.6</c:v>
                </c:pt>
                <c:pt idx="2065">
                  <c:v>3949.6</c:v>
                </c:pt>
                <c:pt idx="2066">
                  <c:v>3949.6</c:v>
                </c:pt>
                <c:pt idx="2067">
                  <c:v>3949.6</c:v>
                </c:pt>
              </c:numCache>
            </c:numRef>
          </c:val>
        </c:ser>
        <c:ser>
          <c:idx val="2"/>
          <c:order val="2"/>
          <c:tx>
            <c:v>Спектр_1</c:v>
          </c:tx>
          <c:spPr>
            <a:ln w="3175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'ОС_ГО_ФЛ (наностр)\[Спектры_одного_образца.xlsx]Спектры_одного_образца'!$A$3:$A$2070</c:f>
              <c:numCache>
                <c:formatCode>General</c:formatCode>
                <c:ptCount val="2068"/>
                <c:pt idx="0">
                  <c:v>199.42000000000004</c:v>
                </c:pt>
                <c:pt idx="1">
                  <c:v>199.9</c:v>
                </c:pt>
                <c:pt idx="2">
                  <c:v>200.37</c:v>
                </c:pt>
                <c:pt idx="3">
                  <c:v>200.85000000000022</c:v>
                </c:pt>
                <c:pt idx="4">
                  <c:v>201.33</c:v>
                </c:pt>
                <c:pt idx="5">
                  <c:v>201.8</c:v>
                </c:pt>
                <c:pt idx="6">
                  <c:v>202.28</c:v>
                </c:pt>
                <c:pt idx="7">
                  <c:v>202.76</c:v>
                </c:pt>
                <c:pt idx="8">
                  <c:v>203.23</c:v>
                </c:pt>
                <c:pt idx="9">
                  <c:v>203.70999999999998</c:v>
                </c:pt>
                <c:pt idx="10">
                  <c:v>204.19</c:v>
                </c:pt>
                <c:pt idx="11">
                  <c:v>204.66</c:v>
                </c:pt>
                <c:pt idx="12">
                  <c:v>205.14</c:v>
                </c:pt>
                <c:pt idx="13">
                  <c:v>205.62</c:v>
                </c:pt>
                <c:pt idx="14">
                  <c:v>206.09</c:v>
                </c:pt>
                <c:pt idx="15">
                  <c:v>206.57</c:v>
                </c:pt>
                <c:pt idx="16">
                  <c:v>207.05</c:v>
                </c:pt>
                <c:pt idx="17">
                  <c:v>207.52</c:v>
                </c:pt>
                <c:pt idx="18">
                  <c:v>208</c:v>
                </c:pt>
                <c:pt idx="19">
                  <c:v>208.48000000000022</c:v>
                </c:pt>
                <c:pt idx="20">
                  <c:v>208.95000000000007</c:v>
                </c:pt>
                <c:pt idx="21">
                  <c:v>209.43</c:v>
                </c:pt>
                <c:pt idx="22">
                  <c:v>209.91</c:v>
                </c:pt>
                <c:pt idx="23">
                  <c:v>210.38000000000022</c:v>
                </c:pt>
                <c:pt idx="24">
                  <c:v>210.86</c:v>
                </c:pt>
                <c:pt idx="25">
                  <c:v>211.34</c:v>
                </c:pt>
                <c:pt idx="26">
                  <c:v>211.81</c:v>
                </c:pt>
                <c:pt idx="27">
                  <c:v>212.29</c:v>
                </c:pt>
                <c:pt idx="28">
                  <c:v>212.76</c:v>
                </c:pt>
                <c:pt idx="29">
                  <c:v>213.23999999999998</c:v>
                </c:pt>
                <c:pt idx="30">
                  <c:v>213.72</c:v>
                </c:pt>
                <c:pt idx="31">
                  <c:v>214.19</c:v>
                </c:pt>
                <c:pt idx="32">
                  <c:v>214.67</c:v>
                </c:pt>
                <c:pt idx="33">
                  <c:v>215.14</c:v>
                </c:pt>
                <c:pt idx="34">
                  <c:v>215.62</c:v>
                </c:pt>
                <c:pt idx="35">
                  <c:v>216.1</c:v>
                </c:pt>
                <c:pt idx="36">
                  <c:v>216.57</c:v>
                </c:pt>
                <c:pt idx="37">
                  <c:v>217.05</c:v>
                </c:pt>
                <c:pt idx="38">
                  <c:v>217.53</c:v>
                </c:pt>
                <c:pt idx="39">
                  <c:v>218</c:v>
                </c:pt>
                <c:pt idx="40">
                  <c:v>218.48000000000022</c:v>
                </c:pt>
                <c:pt idx="41">
                  <c:v>218.95000000000007</c:v>
                </c:pt>
                <c:pt idx="42">
                  <c:v>219.43</c:v>
                </c:pt>
                <c:pt idx="43">
                  <c:v>219.9</c:v>
                </c:pt>
                <c:pt idx="44">
                  <c:v>220.38000000000022</c:v>
                </c:pt>
                <c:pt idx="45">
                  <c:v>220.86</c:v>
                </c:pt>
                <c:pt idx="46">
                  <c:v>221.33</c:v>
                </c:pt>
                <c:pt idx="47">
                  <c:v>221.81</c:v>
                </c:pt>
                <c:pt idx="48">
                  <c:v>222.28</c:v>
                </c:pt>
                <c:pt idx="49">
                  <c:v>222.76</c:v>
                </c:pt>
                <c:pt idx="50">
                  <c:v>223.23</c:v>
                </c:pt>
                <c:pt idx="51">
                  <c:v>223.70999999999998</c:v>
                </c:pt>
                <c:pt idx="52">
                  <c:v>224.19</c:v>
                </c:pt>
                <c:pt idx="53">
                  <c:v>224.66</c:v>
                </c:pt>
                <c:pt idx="54">
                  <c:v>225.14</c:v>
                </c:pt>
                <c:pt idx="55">
                  <c:v>225.60999999999999</c:v>
                </c:pt>
                <c:pt idx="56">
                  <c:v>226.09</c:v>
                </c:pt>
                <c:pt idx="57">
                  <c:v>226.56</c:v>
                </c:pt>
                <c:pt idx="58">
                  <c:v>227.04</c:v>
                </c:pt>
                <c:pt idx="59">
                  <c:v>227.51</c:v>
                </c:pt>
                <c:pt idx="60">
                  <c:v>227.99</c:v>
                </c:pt>
                <c:pt idx="61">
                  <c:v>228.46</c:v>
                </c:pt>
                <c:pt idx="62">
                  <c:v>228.94</c:v>
                </c:pt>
                <c:pt idx="63">
                  <c:v>229.42000000000004</c:v>
                </c:pt>
                <c:pt idx="64">
                  <c:v>229.89000000000001</c:v>
                </c:pt>
                <c:pt idx="65">
                  <c:v>230.37</c:v>
                </c:pt>
                <c:pt idx="66">
                  <c:v>230.84</c:v>
                </c:pt>
                <c:pt idx="67">
                  <c:v>231.32000000000022</c:v>
                </c:pt>
                <c:pt idx="68">
                  <c:v>231.79</c:v>
                </c:pt>
                <c:pt idx="69">
                  <c:v>232.26999999999998</c:v>
                </c:pt>
                <c:pt idx="70">
                  <c:v>232.73999999999998</c:v>
                </c:pt>
                <c:pt idx="71">
                  <c:v>233.22</c:v>
                </c:pt>
                <c:pt idx="72">
                  <c:v>233.69</c:v>
                </c:pt>
                <c:pt idx="73">
                  <c:v>234.17</c:v>
                </c:pt>
                <c:pt idx="74">
                  <c:v>234.64</c:v>
                </c:pt>
                <c:pt idx="75">
                  <c:v>235.12</c:v>
                </c:pt>
                <c:pt idx="76">
                  <c:v>235.59</c:v>
                </c:pt>
                <c:pt idx="77">
                  <c:v>236.07</c:v>
                </c:pt>
                <c:pt idx="78">
                  <c:v>236.54</c:v>
                </c:pt>
                <c:pt idx="79">
                  <c:v>237.02</c:v>
                </c:pt>
                <c:pt idx="80">
                  <c:v>237.49</c:v>
                </c:pt>
                <c:pt idx="81">
                  <c:v>237.97</c:v>
                </c:pt>
                <c:pt idx="82">
                  <c:v>238.44</c:v>
                </c:pt>
                <c:pt idx="83">
                  <c:v>238.92000000000004</c:v>
                </c:pt>
                <c:pt idx="84">
                  <c:v>239.39000000000001</c:v>
                </c:pt>
                <c:pt idx="85">
                  <c:v>239.86</c:v>
                </c:pt>
                <c:pt idx="86">
                  <c:v>240.34</c:v>
                </c:pt>
                <c:pt idx="87">
                  <c:v>240.81</c:v>
                </c:pt>
                <c:pt idx="88">
                  <c:v>241.29</c:v>
                </c:pt>
                <c:pt idx="89">
                  <c:v>241.76</c:v>
                </c:pt>
                <c:pt idx="90">
                  <c:v>242.23999999999998</c:v>
                </c:pt>
                <c:pt idx="91">
                  <c:v>242.70999999999998</c:v>
                </c:pt>
                <c:pt idx="92">
                  <c:v>243.19</c:v>
                </c:pt>
                <c:pt idx="93">
                  <c:v>243.66</c:v>
                </c:pt>
                <c:pt idx="94">
                  <c:v>244.14</c:v>
                </c:pt>
                <c:pt idx="95">
                  <c:v>244.60999999999999</c:v>
                </c:pt>
                <c:pt idx="96">
                  <c:v>245.08</c:v>
                </c:pt>
                <c:pt idx="97">
                  <c:v>245.56</c:v>
                </c:pt>
                <c:pt idx="98">
                  <c:v>246.03</c:v>
                </c:pt>
                <c:pt idx="99">
                  <c:v>246.51</c:v>
                </c:pt>
                <c:pt idx="100">
                  <c:v>246.98000000000022</c:v>
                </c:pt>
                <c:pt idx="101">
                  <c:v>247.46</c:v>
                </c:pt>
                <c:pt idx="102">
                  <c:v>247.93</c:v>
                </c:pt>
                <c:pt idx="103">
                  <c:v>248.4</c:v>
                </c:pt>
                <c:pt idx="104">
                  <c:v>248.88000000000022</c:v>
                </c:pt>
                <c:pt idx="105">
                  <c:v>249.35000000000022</c:v>
                </c:pt>
                <c:pt idx="106">
                  <c:v>249.83</c:v>
                </c:pt>
                <c:pt idx="107">
                  <c:v>250.3</c:v>
                </c:pt>
                <c:pt idx="108">
                  <c:v>250.78</c:v>
                </c:pt>
                <c:pt idx="109">
                  <c:v>251.25</c:v>
                </c:pt>
                <c:pt idx="110">
                  <c:v>251.72</c:v>
                </c:pt>
                <c:pt idx="111">
                  <c:v>252.2</c:v>
                </c:pt>
                <c:pt idx="112">
                  <c:v>252.67</c:v>
                </c:pt>
                <c:pt idx="113">
                  <c:v>253.14</c:v>
                </c:pt>
                <c:pt idx="114">
                  <c:v>253.62</c:v>
                </c:pt>
                <c:pt idx="115">
                  <c:v>254.09</c:v>
                </c:pt>
                <c:pt idx="116">
                  <c:v>254.57</c:v>
                </c:pt>
                <c:pt idx="117">
                  <c:v>255.04</c:v>
                </c:pt>
                <c:pt idx="118">
                  <c:v>255.51</c:v>
                </c:pt>
                <c:pt idx="119">
                  <c:v>255.99</c:v>
                </c:pt>
                <c:pt idx="120">
                  <c:v>256.45999999999964</c:v>
                </c:pt>
                <c:pt idx="121">
                  <c:v>256.94</c:v>
                </c:pt>
                <c:pt idx="122">
                  <c:v>257.41000000000003</c:v>
                </c:pt>
                <c:pt idx="123">
                  <c:v>257.88</c:v>
                </c:pt>
                <c:pt idx="124">
                  <c:v>258.36</c:v>
                </c:pt>
                <c:pt idx="125">
                  <c:v>258.83</c:v>
                </c:pt>
                <c:pt idx="126">
                  <c:v>259.3</c:v>
                </c:pt>
                <c:pt idx="127">
                  <c:v>259.77999999999969</c:v>
                </c:pt>
                <c:pt idx="128">
                  <c:v>260.25</c:v>
                </c:pt>
                <c:pt idx="129">
                  <c:v>260.72000000000003</c:v>
                </c:pt>
                <c:pt idx="130">
                  <c:v>261.2</c:v>
                </c:pt>
                <c:pt idx="131">
                  <c:v>261.67</c:v>
                </c:pt>
                <c:pt idx="132">
                  <c:v>262.14000000000038</c:v>
                </c:pt>
                <c:pt idx="133">
                  <c:v>262.62</c:v>
                </c:pt>
                <c:pt idx="134">
                  <c:v>263.08999999999969</c:v>
                </c:pt>
                <c:pt idx="135">
                  <c:v>263.56</c:v>
                </c:pt>
                <c:pt idx="136">
                  <c:v>264.04000000000002</c:v>
                </c:pt>
                <c:pt idx="137">
                  <c:v>264.51</c:v>
                </c:pt>
                <c:pt idx="138">
                  <c:v>264.97999999999956</c:v>
                </c:pt>
                <c:pt idx="139">
                  <c:v>265.45999999999964</c:v>
                </c:pt>
                <c:pt idx="140">
                  <c:v>265.9299999999995</c:v>
                </c:pt>
                <c:pt idx="141">
                  <c:v>266.39999999999969</c:v>
                </c:pt>
                <c:pt idx="142">
                  <c:v>266.88</c:v>
                </c:pt>
                <c:pt idx="143">
                  <c:v>267.35000000000002</c:v>
                </c:pt>
                <c:pt idx="144">
                  <c:v>267.82</c:v>
                </c:pt>
                <c:pt idx="145">
                  <c:v>268.3</c:v>
                </c:pt>
                <c:pt idx="146">
                  <c:v>268.77</c:v>
                </c:pt>
                <c:pt idx="147">
                  <c:v>269.24</c:v>
                </c:pt>
                <c:pt idx="148">
                  <c:v>269.70999999999964</c:v>
                </c:pt>
                <c:pt idx="149">
                  <c:v>270.19</c:v>
                </c:pt>
                <c:pt idx="150">
                  <c:v>270.66000000000008</c:v>
                </c:pt>
                <c:pt idx="151">
                  <c:v>271.13</c:v>
                </c:pt>
                <c:pt idx="152">
                  <c:v>271.61</c:v>
                </c:pt>
                <c:pt idx="153">
                  <c:v>272.08</c:v>
                </c:pt>
                <c:pt idx="154">
                  <c:v>272.55</c:v>
                </c:pt>
                <c:pt idx="155">
                  <c:v>273.02</c:v>
                </c:pt>
                <c:pt idx="156">
                  <c:v>273.5</c:v>
                </c:pt>
                <c:pt idx="157">
                  <c:v>273.97000000000003</c:v>
                </c:pt>
                <c:pt idx="158">
                  <c:v>274.44</c:v>
                </c:pt>
                <c:pt idx="159">
                  <c:v>274.91999999999956</c:v>
                </c:pt>
                <c:pt idx="160">
                  <c:v>275.39</c:v>
                </c:pt>
                <c:pt idx="161">
                  <c:v>275.86</c:v>
                </c:pt>
                <c:pt idx="162">
                  <c:v>276.33</c:v>
                </c:pt>
                <c:pt idx="163">
                  <c:v>276.81</c:v>
                </c:pt>
                <c:pt idx="164">
                  <c:v>277.27999999999969</c:v>
                </c:pt>
                <c:pt idx="165">
                  <c:v>277.75</c:v>
                </c:pt>
                <c:pt idx="166">
                  <c:v>278.22000000000003</c:v>
                </c:pt>
                <c:pt idx="167">
                  <c:v>278.7</c:v>
                </c:pt>
                <c:pt idx="168">
                  <c:v>279.17</c:v>
                </c:pt>
                <c:pt idx="169">
                  <c:v>279.64000000000038</c:v>
                </c:pt>
                <c:pt idx="170">
                  <c:v>280.11</c:v>
                </c:pt>
                <c:pt idx="171">
                  <c:v>280.58</c:v>
                </c:pt>
                <c:pt idx="172">
                  <c:v>281.06</c:v>
                </c:pt>
                <c:pt idx="173">
                  <c:v>281.52999999999969</c:v>
                </c:pt>
                <c:pt idx="174">
                  <c:v>282</c:v>
                </c:pt>
                <c:pt idx="175">
                  <c:v>282.47000000000003</c:v>
                </c:pt>
                <c:pt idx="176">
                  <c:v>282.95</c:v>
                </c:pt>
                <c:pt idx="177">
                  <c:v>283.41999999999956</c:v>
                </c:pt>
                <c:pt idx="178">
                  <c:v>283.89</c:v>
                </c:pt>
                <c:pt idx="179">
                  <c:v>284.36</c:v>
                </c:pt>
                <c:pt idx="180">
                  <c:v>284.83</c:v>
                </c:pt>
                <c:pt idx="181">
                  <c:v>285.31</c:v>
                </c:pt>
                <c:pt idx="182">
                  <c:v>285.77999999999969</c:v>
                </c:pt>
                <c:pt idx="183">
                  <c:v>286.25</c:v>
                </c:pt>
                <c:pt idx="184">
                  <c:v>286.72000000000003</c:v>
                </c:pt>
                <c:pt idx="185">
                  <c:v>287.19</c:v>
                </c:pt>
                <c:pt idx="186">
                  <c:v>287.67</c:v>
                </c:pt>
                <c:pt idx="187">
                  <c:v>288.14000000000038</c:v>
                </c:pt>
                <c:pt idx="188">
                  <c:v>288.61</c:v>
                </c:pt>
                <c:pt idx="189">
                  <c:v>289.08</c:v>
                </c:pt>
                <c:pt idx="190">
                  <c:v>289.55</c:v>
                </c:pt>
                <c:pt idx="191">
                  <c:v>290.02999999999969</c:v>
                </c:pt>
                <c:pt idx="192">
                  <c:v>290.5</c:v>
                </c:pt>
                <c:pt idx="193">
                  <c:v>290.97000000000003</c:v>
                </c:pt>
                <c:pt idx="194">
                  <c:v>291.44</c:v>
                </c:pt>
                <c:pt idx="195">
                  <c:v>291.91000000000003</c:v>
                </c:pt>
                <c:pt idx="196">
                  <c:v>292.38</c:v>
                </c:pt>
                <c:pt idx="197">
                  <c:v>292.86</c:v>
                </c:pt>
                <c:pt idx="198">
                  <c:v>293.33</c:v>
                </c:pt>
                <c:pt idx="199">
                  <c:v>293.8</c:v>
                </c:pt>
                <c:pt idx="200">
                  <c:v>294.27</c:v>
                </c:pt>
                <c:pt idx="201">
                  <c:v>294.74</c:v>
                </c:pt>
                <c:pt idx="202">
                  <c:v>295.20999999999964</c:v>
                </c:pt>
                <c:pt idx="203">
                  <c:v>295.68</c:v>
                </c:pt>
                <c:pt idx="204">
                  <c:v>296.16000000000008</c:v>
                </c:pt>
                <c:pt idx="205">
                  <c:v>296.63</c:v>
                </c:pt>
                <c:pt idx="206">
                  <c:v>297.10000000000002</c:v>
                </c:pt>
                <c:pt idx="207">
                  <c:v>297.57</c:v>
                </c:pt>
                <c:pt idx="208">
                  <c:v>298.04000000000002</c:v>
                </c:pt>
                <c:pt idx="209">
                  <c:v>298.51</c:v>
                </c:pt>
                <c:pt idx="210">
                  <c:v>298.97999999999956</c:v>
                </c:pt>
                <c:pt idx="211">
                  <c:v>299.45</c:v>
                </c:pt>
                <c:pt idx="212">
                  <c:v>299.9299999999995</c:v>
                </c:pt>
                <c:pt idx="213">
                  <c:v>300.39999999999969</c:v>
                </c:pt>
                <c:pt idx="214">
                  <c:v>300.87</c:v>
                </c:pt>
                <c:pt idx="215">
                  <c:v>301.33999999999969</c:v>
                </c:pt>
                <c:pt idx="216">
                  <c:v>301.81</c:v>
                </c:pt>
                <c:pt idx="217">
                  <c:v>302.27999999999969</c:v>
                </c:pt>
                <c:pt idx="218">
                  <c:v>302.75</c:v>
                </c:pt>
                <c:pt idx="219">
                  <c:v>303.22000000000003</c:v>
                </c:pt>
                <c:pt idx="220">
                  <c:v>303.69</c:v>
                </c:pt>
                <c:pt idx="221">
                  <c:v>304.17</c:v>
                </c:pt>
                <c:pt idx="222">
                  <c:v>304.64000000000038</c:v>
                </c:pt>
                <c:pt idx="223">
                  <c:v>305.11</c:v>
                </c:pt>
                <c:pt idx="224">
                  <c:v>305.58</c:v>
                </c:pt>
                <c:pt idx="225">
                  <c:v>306.05</c:v>
                </c:pt>
                <c:pt idx="226">
                  <c:v>306.52</c:v>
                </c:pt>
                <c:pt idx="227">
                  <c:v>306.9899999999995</c:v>
                </c:pt>
                <c:pt idx="228">
                  <c:v>307.45999999999964</c:v>
                </c:pt>
                <c:pt idx="229">
                  <c:v>307.9299999999995</c:v>
                </c:pt>
                <c:pt idx="230">
                  <c:v>308.39999999999969</c:v>
                </c:pt>
                <c:pt idx="231">
                  <c:v>308.87</c:v>
                </c:pt>
                <c:pt idx="232">
                  <c:v>309.33999999999969</c:v>
                </c:pt>
                <c:pt idx="233">
                  <c:v>309.81</c:v>
                </c:pt>
                <c:pt idx="234">
                  <c:v>310.28999999999957</c:v>
                </c:pt>
                <c:pt idx="235">
                  <c:v>310.76</c:v>
                </c:pt>
                <c:pt idx="236">
                  <c:v>311.22999999999956</c:v>
                </c:pt>
                <c:pt idx="237">
                  <c:v>311.7</c:v>
                </c:pt>
                <c:pt idx="238">
                  <c:v>312.17</c:v>
                </c:pt>
                <c:pt idx="239">
                  <c:v>312.64000000000038</c:v>
                </c:pt>
                <c:pt idx="240">
                  <c:v>313.11</c:v>
                </c:pt>
                <c:pt idx="241">
                  <c:v>313.58</c:v>
                </c:pt>
                <c:pt idx="242">
                  <c:v>314.05</c:v>
                </c:pt>
                <c:pt idx="243">
                  <c:v>314.52</c:v>
                </c:pt>
                <c:pt idx="244">
                  <c:v>314.9899999999995</c:v>
                </c:pt>
                <c:pt idx="245">
                  <c:v>315.45999999999964</c:v>
                </c:pt>
                <c:pt idx="246">
                  <c:v>315.9299999999995</c:v>
                </c:pt>
                <c:pt idx="247">
                  <c:v>316.39999999999969</c:v>
                </c:pt>
                <c:pt idx="248">
                  <c:v>316.87</c:v>
                </c:pt>
                <c:pt idx="249">
                  <c:v>317.33999999999969</c:v>
                </c:pt>
                <c:pt idx="250">
                  <c:v>317.81</c:v>
                </c:pt>
                <c:pt idx="251">
                  <c:v>318.27999999999969</c:v>
                </c:pt>
                <c:pt idx="252">
                  <c:v>318.75</c:v>
                </c:pt>
                <c:pt idx="253">
                  <c:v>319.22000000000003</c:v>
                </c:pt>
                <c:pt idx="254">
                  <c:v>319.69</c:v>
                </c:pt>
                <c:pt idx="255">
                  <c:v>320.16000000000008</c:v>
                </c:pt>
                <c:pt idx="256">
                  <c:v>320.63</c:v>
                </c:pt>
                <c:pt idx="257">
                  <c:v>321.10000000000002</c:v>
                </c:pt>
                <c:pt idx="258">
                  <c:v>321.57</c:v>
                </c:pt>
                <c:pt idx="259">
                  <c:v>322.04000000000002</c:v>
                </c:pt>
                <c:pt idx="260">
                  <c:v>322.51</c:v>
                </c:pt>
                <c:pt idx="261">
                  <c:v>322.97999999999956</c:v>
                </c:pt>
                <c:pt idx="262">
                  <c:v>323.45</c:v>
                </c:pt>
                <c:pt idx="263">
                  <c:v>323.91999999999956</c:v>
                </c:pt>
                <c:pt idx="264">
                  <c:v>324.39</c:v>
                </c:pt>
                <c:pt idx="265">
                  <c:v>324.86</c:v>
                </c:pt>
                <c:pt idx="266">
                  <c:v>325.33</c:v>
                </c:pt>
                <c:pt idx="267">
                  <c:v>325.8</c:v>
                </c:pt>
                <c:pt idx="268">
                  <c:v>326.27</c:v>
                </c:pt>
                <c:pt idx="269">
                  <c:v>326.74</c:v>
                </c:pt>
                <c:pt idx="270">
                  <c:v>327.20999999999964</c:v>
                </c:pt>
                <c:pt idx="271">
                  <c:v>327.68</c:v>
                </c:pt>
                <c:pt idx="272">
                  <c:v>328.15000000000032</c:v>
                </c:pt>
                <c:pt idx="273">
                  <c:v>328.62</c:v>
                </c:pt>
                <c:pt idx="274">
                  <c:v>329.09</c:v>
                </c:pt>
                <c:pt idx="275">
                  <c:v>329.55</c:v>
                </c:pt>
                <c:pt idx="276">
                  <c:v>330.02</c:v>
                </c:pt>
                <c:pt idx="277">
                  <c:v>330.4899999999995</c:v>
                </c:pt>
                <c:pt idx="278">
                  <c:v>330.96</c:v>
                </c:pt>
                <c:pt idx="279">
                  <c:v>331.4299999999995</c:v>
                </c:pt>
                <c:pt idx="280">
                  <c:v>331.9</c:v>
                </c:pt>
                <c:pt idx="281">
                  <c:v>332.37</c:v>
                </c:pt>
                <c:pt idx="282">
                  <c:v>332.84000000000032</c:v>
                </c:pt>
                <c:pt idx="283">
                  <c:v>333.31</c:v>
                </c:pt>
                <c:pt idx="284">
                  <c:v>333.78</c:v>
                </c:pt>
                <c:pt idx="285">
                  <c:v>334.25</c:v>
                </c:pt>
                <c:pt idx="286">
                  <c:v>334.71999999999969</c:v>
                </c:pt>
                <c:pt idx="287">
                  <c:v>335.19</c:v>
                </c:pt>
                <c:pt idx="288">
                  <c:v>335.65000000000032</c:v>
                </c:pt>
                <c:pt idx="289">
                  <c:v>336.12</c:v>
                </c:pt>
                <c:pt idx="290">
                  <c:v>336.59</c:v>
                </c:pt>
                <c:pt idx="291">
                  <c:v>337.06</c:v>
                </c:pt>
                <c:pt idx="292">
                  <c:v>337.53</c:v>
                </c:pt>
                <c:pt idx="293">
                  <c:v>338</c:v>
                </c:pt>
                <c:pt idx="294">
                  <c:v>338.46999999999969</c:v>
                </c:pt>
                <c:pt idx="295">
                  <c:v>338.94</c:v>
                </c:pt>
                <c:pt idx="296">
                  <c:v>339.40999999999963</c:v>
                </c:pt>
                <c:pt idx="297">
                  <c:v>339.88</c:v>
                </c:pt>
                <c:pt idx="298">
                  <c:v>340.34000000000032</c:v>
                </c:pt>
                <c:pt idx="299">
                  <c:v>340.81</c:v>
                </c:pt>
                <c:pt idx="300">
                  <c:v>341.28</c:v>
                </c:pt>
                <c:pt idx="301">
                  <c:v>341.75</c:v>
                </c:pt>
                <c:pt idx="302">
                  <c:v>342.21999999999969</c:v>
                </c:pt>
                <c:pt idx="303">
                  <c:v>342.69</c:v>
                </c:pt>
                <c:pt idx="304">
                  <c:v>343.16</c:v>
                </c:pt>
                <c:pt idx="305">
                  <c:v>343.62</c:v>
                </c:pt>
                <c:pt idx="306">
                  <c:v>344.09</c:v>
                </c:pt>
                <c:pt idx="307">
                  <c:v>344.56</c:v>
                </c:pt>
                <c:pt idx="308">
                  <c:v>345.03</c:v>
                </c:pt>
                <c:pt idx="309">
                  <c:v>345.5</c:v>
                </c:pt>
                <c:pt idx="310">
                  <c:v>345.96999999999969</c:v>
                </c:pt>
                <c:pt idx="311">
                  <c:v>346.44</c:v>
                </c:pt>
                <c:pt idx="312">
                  <c:v>346.9</c:v>
                </c:pt>
                <c:pt idx="313">
                  <c:v>347.37</c:v>
                </c:pt>
                <c:pt idx="314">
                  <c:v>347.84000000000032</c:v>
                </c:pt>
                <c:pt idx="315">
                  <c:v>348.31</c:v>
                </c:pt>
                <c:pt idx="316">
                  <c:v>348.78</c:v>
                </c:pt>
                <c:pt idx="317">
                  <c:v>349.25</c:v>
                </c:pt>
                <c:pt idx="318">
                  <c:v>349.71</c:v>
                </c:pt>
                <c:pt idx="319">
                  <c:v>350.18</c:v>
                </c:pt>
                <c:pt idx="320">
                  <c:v>350.65000000000032</c:v>
                </c:pt>
                <c:pt idx="321">
                  <c:v>351.12</c:v>
                </c:pt>
                <c:pt idx="322">
                  <c:v>351.59</c:v>
                </c:pt>
                <c:pt idx="323">
                  <c:v>352.06</c:v>
                </c:pt>
                <c:pt idx="324">
                  <c:v>352.52</c:v>
                </c:pt>
                <c:pt idx="325">
                  <c:v>352.9899999999995</c:v>
                </c:pt>
                <c:pt idx="326">
                  <c:v>353.46</c:v>
                </c:pt>
                <c:pt idx="327">
                  <c:v>353.9299999999995</c:v>
                </c:pt>
                <c:pt idx="328">
                  <c:v>354.4</c:v>
                </c:pt>
                <c:pt idx="329">
                  <c:v>354.86</c:v>
                </c:pt>
                <c:pt idx="330">
                  <c:v>355.33</c:v>
                </c:pt>
                <c:pt idx="331">
                  <c:v>355.8</c:v>
                </c:pt>
                <c:pt idx="332">
                  <c:v>356.27</c:v>
                </c:pt>
                <c:pt idx="333">
                  <c:v>356.72999999999956</c:v>
                </c:pt>
                <c:pt idx="334">
                  <c:v>357.2</c:v>
                </c:pt>
                <c:pt idx="335">
                  <c:v>357.67</c:v>
                </c:pt>
                <c:pt idx="336">
                  <c:v>358.14000000000038</c:v>
                </c:pt>
                <c:pt idx="337">
                  <c:v>358.61</c:v>
                </c:pt>
                <c:pt idx="338">
                  <c:v>359.07</c:v>
                </c:pt>
                <c:pt idx="339">
                  <c:v>359.54</c:v>
                </c:pt>
                <c:pt idx="340">
                  <c:v>360.01</c:v>
                </c:pt>
                <c:pt idx="341">
                  <c:v>360.47999999999956</c:v>
                </c:pt>
                <c:pt idx="342">
                  <c:v>360.94</c:v>
                </c:pt>
                <c:pt idx="343">
                  <c:v>361.40999999999963</c:v>
                </c:pt>
                <c:pt idx="344">
                  <c:v>361.88</c:v>
                </c:pt>
                <c:pt idx="345">
                  <c:v>362.35</c:v>
                </c:pt>
                <c:pt idx="346">
                  <c:v>362.81</c:v>
                </c:pt>
                <c:pt idx="347">
                  <c:v>363.28</c:v>
                </c:pt>
                <c:pt idx="348">
                  <c:v>363.75</c:v>
                </c:pt>
                <c:pt idx="349">
                  <c:v>364.21999999999969</c:v>
                </c:pt>
                <c:pt idx="350">
                  <c:v>364.68</c:v>
                </c:pt>
                <c:pt idx="351">
                  <c:v>365.15000000000032</c:v>
                </c:pt>
                <c:pt idx="352">
                  <c:v>365.62</c:v>
                </c:pt>
                <c:pt idx="353">
                  <c:v>366.09</c:v>
                </c:pt>
                <c:pt idx="354">
                  <c:v>366.55</c:v>
                </c:pt>
                <c:pt idx="355">
                  <c:v>367.02</c:v>
                </c:pt>
                <c:pt idx="356">
                  <c:v>367.4899999999995</c:v>
                </c:pt>
                <c:pt idx="357">
                  <c:v>367.95</c:v>
                </c:pt>
                <c:pt idx="358">
                  <c:v>368.41999999999956</c:v>
                </c:pt>
                <c:pt idx="359">
                  <c:v>368.89</c:v>
                </c:pt>
                <c:pt idx="360">
                  <c:v>369.36</c:v>
                </c:pt>
                <c:pt idx="361">
                  <c:v>369.82</c:v>
                </c:pt>
                <c:pt idx="362">
                  <c:v>370.28999999999957</c:v>
                </c:pt>
                <c:pt idx="363">
                  <c:v>370.76</c:v>
                </c:pt>
                <c:pt idx="364">
                  <c:v>371.21999999999969</c:v>
                </c:pt>
                <c:pt idx="365">
                  <c:v>371.69</c:v>
                </c:pt>
                <c:pt idx="366">
                  <c:v>372.16</c:v>
                </c:pt>
                <c:pt idx="367">
                  <c:v>372.62</c:v>
                </c:pt>
                <c:pt idx="368">
                  <c:v>373.09</c:v>
                </c:pt>
                <c:pt idx="369">
                  <c:v>373.56</c:v>
                </c:pt>
                <c:pt idx="370">
                  <c:v>374.02</c:v>
                </c:pt>
                <c:pt idx="371">
                  <c:v>374.4899999999995</c:v>
                </c:pt>
                <c:pt idx="372">
                  <c:v>374.96</c:v>
                </c:pt>
                <c:pt idx="373">
                  <c:v>375.41999999999956</c:v>
                </c:pt>
                <c:pt idx="374">
                  <c:v>375.89</c:v>
                </c:pt>
                <c:pt idx="375">
                  <c:v>376.36</c:v>
                </c:pt>
                <c:pt idx="376">
                  <c:v>376.82</c:v>
                </c:pt>
                <c:pt idx="377">
                  <c:v>377.28999999999957</c:v>
                </c:pt>
                <c:pt idx="378">
                  <c:v>377.76</c:v>
                </c:pt>
                <c:pt idx="379">
                  <c:v>378.21999999999969</c:v>
                </c:pt>
                <c:pt idx="380">
                  <c:v>378.69</c:v>
                </c:pt>
                <c:pt idx="381">
                  <c:v>379.16</c:v>
                </c:pt>
                <c:pt idx="382">
                  <c:v>379.62</c:v>
                </c:pt>
                <c:pt idx="383">
                  <c:v>380.09</c:v>
                </c:pt>
                <c:pt idx="384">
                  <c:v>380.56</c:v>
                </c:pt>
                <c:pt idx="385">
                  <c:v>381.02</c:v>
                </c:pt>
                <c:pt idx="386">
                  <c:v>381.4899999999995</c:v>
                </c:pt>
                <c:pt idx="387">
                  <c:v>381.96</c:v>
                </c:pt>
                <c:pt idx="388">
                  <c:v>382.41999999999956</c:v>
                </c:pt>
                <c:pt idx="389">
                  <c:v>382.89</c:v>
                </c:pt>
                <c:pt idx="390">
                  <c:v>383.35</c:v>
                </c:pt>
                <c:pt idx="391">
                  <c:v>383.82</c:v>
                </c:pt>
                <c:pt idx="392">
                  <c:v>384.28999999999957</c:v>
                </c:pt>
                <c:pt idx="393">
                  <c:v>384.75</c:v>
                </c:pt>
                <c:pt idx="394">
                  <c:v>385.21999999999969</c:v>
                </c:pt>
                <c:pt idx="395">
                  <c:v>385.69</c:v>
                </c:pt>
                <c:pt idx="396">
                  <c:v>386.15000000000032</c:v>
                </c:pt>
                <c:pt idx="397">
                  <c:v>386.62</c:v>
                </c:pt>
                <c:pt idx="398">
                  <c:v>387.08</c:v>
                </c:pt>
                <c:pt idx="399">
                  <c:v>387.55</c:v>
                </c:pt>
                <c:pt idx="400">
                  <c:v>388.02</c:v>
                </c:pt>
                <c:pt idx="401">
                  <c:v>388.47999999999956</c:v>
                </c:pt>
                <c:pt idx="402">
                  <c:v>388.95</c:v>
                </c:pt>
                <c:pt idx="403">
                  <c:v>389.40999999999963</c:v>
                </c:pt>
                <c:pt idx="404">
                  <c:v>389.88</c:v>
                </c:pt>
                <c:pt idx="405">
                  <c:v>390.34000000000032</c:v>
                </c:pt>
                <c:pt idx="406">
                  <c:v>390.81</c:v>
                </c:pt>
                <c:pt idx="407">
                  <c:v>391.28</c:v>
                </c:pt>
                <c:pt idx="408">
                  <c:v>391.74</c:v>
                </c:pt>
                <c:pt idx="409">
                  <c:v>392.21</c:v>
                </c:pt>
                <c:pt idx="410">
                  <c:v>392.67</c:v>
                </c:pt>
                <c:pt idx="411">
                  <c:v>393.14000000000038</c:v>
                </c:pt>
                <c:pt idx="412">
                  <c:v>393.6</c:v>
                </c:pt>
                <c:pt idx="413">
                  <c:v>394.07</c:v>
                </c:pt>
                <c:pt idx="414">
                  <c:v>394.54</c:v>
                </c:pt>
                <c:pt idx="415">
                  <c:v>395</c:v>
                </c:pt>
                <c:pt idx="416">
                  <c:v>395.46999999999969</c:v>
                </c:pt>
                <c:pt idx="417">
                  <c:v>395.9299999999995</c:v>
                </c:pt>
                <c:pt idx="418">
                  <c:v>396.4</c:v>
                </c:pt>
                <c:pt idx="419">
                  <c:v>396.86</c:v>
                </c:pt>
                <c:pt idx="420">
                  <c:v>397.33</c:v>
                </c:pt>
                <c:pt idx="421">
                  <c:v>397.78999999999957</c:v>
                </c:pt>
                <c:pt idx="422">
                  <c:v>398.26</c:v>
                </c:pt>
                <c:pt idx="423">
                  <c:v>398.71999999999969</c:v>
                </c:pt>
                <c:pt idx="424">
                  <c:v>399.19</c:v>
                </c:pt>
                <c:pt idx="425">
                  <c:v>399.66</c:v>
                </c:pt>
                <c:pt idx="426">
                  <c:v>400.12</c:v>
                </c:pt>
                <c:pt idx="427">
                  <c:v>400.59</c:v>
                </c:pt>
                <c:pt idx="428">
                  <c:v>401.05</c:v>
                </c:pt>
                <c:pt idx="429">
                  <c:v>401.52</c:v>
                </c:pt>
                <c:pt idx="430">
                  <c:v>401.97999999999956</c:v>
                </c:pt>
                <c:pt idx="431">
                  <c:v>402.45</c:v>
                </c:pt>
                <c:pt idx="432">
                  <c:v>402.90999999999963</c:v>
                </c:pt>
                <c:pt idx="433">
                  <c:v>403.38</c:v>
                </c:pt>
                <c:pt idx="434">
                  <c:v>403.84000000000032</c:v>
                </c:pt>
                <c:pt idx="435">
                  <c:v>404.31</c:v>
                </c:pt>
                <c:pt idx="436">
                  <c:v>404.77</c:v>
                </c:pt>
                <c:pt idx="437">
                  <c:v>405.24</c:v>
                </c:pt>
                <c:pt idx="438">
                  <c:v>405.7</c:v>
                </c:pt>
                <c:pt idx="439">
                  <c:v>406.17</c:v>
                </c:pt>
                <c:pt idx="440">
                  <c:v>406.63</c:v>
                </c:pt>
                <c:pt idx="441">
                  <c:v>407.1</c:v>
                </c:pt>
                <c:pt idx="442">
                  <c:v>407.56</c:v>
                </c:pt>
                <c:pt idx="443">
                  <c:v>408.03</c:v>
                </c:pt>
                <c:pt idx="444">
                  <c:v>408.4899999999995</c:v>
                </c:pt>
                <c:pt idx="445">
                  <c:v>408.95</c:v>
                </c:pt>
                <c:pt idx="446">
                  <c:v>409.41999999999956</c:v>
                </c:pt>
                <c:pt idx="447">
                  <c:v>409.88</c:v>
                </c:pt>
                <c:pt idx="448">
                  <c:v>410.35</c:v>
                </c:pt>
                <c:pt idx="449">
                  <c:v>410.81</c:v>
                </c:pt>
                <c:pt idx="450">
                  <c:v>411.28</c:v>
                </c:pt>
                <c:pt idx="451">
                  <c:v>411.74</c:v>
                </c:pt>
                <c:pt idx="452">
                  <c:v>412.21</c:v>
                </c:pt>
                <c:pt idx="453">
                  <c:v>412.67</c:v>
                </c:pt>
                <c:pt idx="454">
                  <c:v>413.14000000000038</c:v>
                </c:pt>
                <c:pt idx="455">
                  <c:v>413.6</c:v>
                </c:pt>
                <c:pt idx="456">
                  <c:v>414.06</c:v>
                </c:pt>
                <c:pt idx="457">
                  <c:v>414.53</c:v>
                </c:pt>
                <c:pt idx="458">
                  <c:v>414.9899999999995</c:v>
                </c:pt>
                <c:pt idx="459">
                  <c:v>415.46</c:v>
                </c:pt>
                <c:pt idx="460">
                  <c:v>415.91999999999956</c:v>
                </c:pt>
                <c:pt idx="461">
                  <c:v>416.39</c:v>
                </c:pt>
                <c:pt idx="462">
                  <c:v>416.85</c:v>
                </c:pt>
                <c:pt idx="463">
                  <c:v>417.31</c:v>
                </c:pt>
                <c:pt idx="464">
                  <c:v>417.78</c:v>
                </c:pt>
                <c:pt idx="465">
                  <c:v>418.24</c:v>
                </c:pt>
                <c:pt idx="466">
                  <c:v>418.71</c:v>
                </c:pt>
                <c:pt idx="467">
                  <c:v>419.17</c:v>
                </c:pt>
                <c:pt idx="468">
                  <c:v>419.63</c:v>
                </c:pt>
                <c:pt idx="469">
                  <c:v>420.1</c:v>
                </c:pt>
                <c:pt idx="470">
                  <c:v>420.56</c:v>
                </c:pt>
                <c:pt idx="471">
                  <c:v>421.03</c:v>
                </c:pt>
                <c:pt idx="472">
                  <c:v>421.4899999999995</c:v>
                </c:pt>
                <c:pt idx="473">
                  <c:v>421.95</c:v>
                </c:pt>
                <c:pt idx="474">
                  <c:v>422.41999999999956</c:v>
                </c:pt>
                <c:pt idx="475">
                  <c:v>422.88</c:v>
                </c:pt>
                <c:pt idx="476">
                  <c:v>423.35</c:v>
                </c:pt>
                <c:pt idx="477">
                  <c:v>423.81</c:v>
                </c:pt>
                <c:pt idx="478">
                  <c:v>424.27</c:v>
                </c:pt>
                <c:pt idx="479">
                  <c:v>424.74</c:v>
                </c:pt>
                <c:pt idx="480">
                  <c:v>425.2</c:v>
                </c:pt>
                <c:pt idx="481">
                  <c:v>425.67</c:v>
                </c:pt>
                <c:pt idx="482">
                  <c:v>426.13</c:v>
                </c:pt>
                <c:pt idx="483">
                  <c:v>426.59</c:v>
                </c:pt>
                <c:pt idx="484">
                  <c:v>427.06</c:v>
                </c:pt>
                <c:pt idx="485">
                  <c:v>427.52</c:v>
                </c:pt>
                <c:pt idx="486">
                  <c:v>427.97999999999956</c:v>
                </c:pt>
                <c:pt idx="487">
                  <c:v>428.45</c:v>
                </c:pt>
                <c:pt idx="488">
                  <c:v>428.90999999999963</c:v>
                </c:pt>
                <c:pt idx="489">
                  <c:v>429.37</c:v>
                </c:pt>
                <c:pt idx="490">
                  <c:v>429.84000000000032</c:v>
                </c:pt>
                <c:pt idx="491">
                  <c:v>430.3</c:v>
                </c:pt>
                <c:pt idx="492">
                  <c:v>430.76</c:v>
                </c:pt>
                <c:pt idx="493">
                  <c:v>431.22999999999956</c:v>
                </c:pt>
                <c:pt idx="494">
                  <c:v>431.69</c:v>
                </c:pt>
                <c:pt idx="495">
                  <c:v>432.15000000000032</c:v>
                </c:pt>
                <c:pt idx="496">
                  <c:v>432.62</c:v>
                </c:pt>
                <c:pt idx="497">
                  <c:v>433.08</c:v>
                </c:pt>
                <c:pt idx="498">
                  <c:v>433.54</c:v>
                </c:pt>
                <c:pt idx="499">
                  <c:v>434.01</c:v>
                </c:pt>
                <c:pt idx="500">
                  <c:v>434.46999999999969</c:v>
                </c:pt>
                <c:pt idx="501">
                  <c:v>434.9299999999995</c:v>
                </c:pt>
                <c:pt idx="502">
                  <c:v>435.4</c:v>
                </c:pt>
                <c:pt idx="503">
                  <c:v>435.86</c:v>
                </c:pt>
                <c:pt idx="504">
                  <c:v>436.32</c:v>
                </c:pt>
                <c:pt idx="505">
                  <c:v>436.78999999999957</c:v>
                </c:pt>
                <c:pt idx="506">
                  <c:v>437.25</c:v>
                </c:pt>
                <c:pt idx="507">
                  <c:v>437.71</c:v>
                </c:pt>
                <c:pt idx="508">
                  <c:v>438.17</c:v>
                </c:pt>
                <c:pt idx="509">
                  <c:v>438.64000000000038</c:v>
                </c:pt>
                <c:pt idx="510">
                  <c:v>439.1</c:v>
                </c:pt>
                <c:pt idx="511">
                  <c:v>439.56</c:v>
                </c:pt>
                <c:pt idx="512">
                  <c:v>440.03</c:v>
                </c:pt>
                <c:pt idx="513">
                  <c:v>440.4899999999995</c:v>
                </c:pt>
                <c:pt idx="514">
                  <c:v>440.95</c:v>
                </c:pt>
                <c:pt idx="515">
                  <c:v>441.40999999999963</c:v>
                </c:pt>
                <c:pt idx="516">
                  <c:v>441.88</c:v>
                </c:pt>
                <c:pt idx="517">
                  <c:v>442.34000000000032</c:v>
                </c:pt>
                <c:pt idx="518">
                  <c:v>442.8</c:v>
                </c:pt>
                <c:pt idx="519">
                  <c:v>443.26</c:v>
                </c:pt>
                <c:pt idx="520">
                  <c:v>443.72999999999956</c:v>
                </c:pt>
                <c:pt idx="521">
                  <c:v>444.19</c:v>
                </c:pt>
                <c:pt idx="522">
                  <c:v>444.65000000000032</c:v>
                </c:pt>
                <c:pt idx="523">
                  <c:v>445.11</c:v>
                </c:pt>
                <c:pt idx="524">
                  <c:v>445.58</c:v>
                </c:pt>
                <c:pt idx="525">
                  <c:v>446.04</c:v>
                </c:pt>
                <c:pt idx="526">
                  <c:v>446.5</c:v>
                </c:pt>
                <c:pt idx="527">
                  <c:v>446.96</c:v>
                </c:pt>
                <c:pt idx="528">
                  <c:v>447.4299999999995</c:v>
                </c:pt>
                <c:pt idx="529">
                  <c:v>447.89</c:v>
                </c:pt>
                <c:pt idx="530">
                  <c:v>448.35</c:v>
                </c:pt>
                <c:pt idx="531">
                  <c:v>448.81</c:v>
                </c:pt>
                <c:pt idx="532">
                  <c:v>449.28</c:v>
                </c:pt>
                <c:pt idx="533">
                  <c:v>449.74</c:v>
                </c:pt>
                <c:pt idx="534">
                  <c:v>450.2</c:v>
                </c:pt>
                <c:pt idx="535">
                  <c:v>450.66</c:v>
                </c:pt>
                <c:pt idx="536">
                  <c:v>451.12</c:v>
                </c:pt>
                <c:pt idx="537">
                  <c:v>451.59</c:v>
                </c:pt>
                <c:pt idx="538">
                  <c:v>452.05</c:v>
                </c:pt>
                <c:pt idx="539">
                  <c:v>452.51</c:v>
                </c:pt>
                <c:pt idx="540">
                  <c:v>452.96999999999969</c:v>
                </c:pt>
                <c:pt idx="541">
                  <c:v>453.44</c:v>
                </c:pt>
                <c:pt idx="542">
                  <c:v>453.9</c:v>
                </c:pt>
                <c:pt idx="543">
                  <c:v>454.36</c:v>
                </c:pt>
                <c:pt idx="544">
                  <c:v>454.82</c:v>
                </c:pt>
                <c:pt idx="545">
                  <c:v>455.28</c:v>
                </c:pt>
                <c:pt idx="546">
                  <c:v>455.74</c:v>
                </c:pt>
                <c:pt idx="547">
                  <c:v>456.21</c:v>
                </c:pt>
                <c:pt idx="548">
                  <c:v>456.67</c:v>
                </c:pt>
                <c:pt idx="549">
                  <c:v>457.13</c:v>
                </c:pt>
                <c:pt idx="550">
                  <c:v>457.59</c:v>
                </c:pt>
                <c:pt idx="551">
                  <c:v>458.05</c:v>
                </c:pt>
                <c:pt idx="552">
                  <c:v>458.52</c:v>
                </c:pt>
                <c:pt idx="553">
                  <c:v>458.97999999999956</c:v>
                </c:pt>
                <c:pt idx="554">
                  <c:v>459.44</c:v>
                </c:pt>
                <c:pt idx="555">
                  <c:v>459.9</c:v>
                </c:pt>
                <c:pt idx="556">
                  <c:v>460.36</c:v>
                </c:pt>
                <c:pt idx="557">
                  <c:v>460.82</c:v>
                </c:pt>
                <c:pt idx="558">
                  <c:v>461.28999999999957</c:v>
                </c:pt>
                <c:pt idx="559">
                  <c:v>461.75</c:v>
                </c:pt>
                <c:pt idx="560">
                  <c:v>462.21</c:v>
                </c:pt>
                <c:pt idx="561">
                  <c:v>462.67</c:v>
                </c:pt>
                <c:pt idx="562">
                  <c:v>463.13</c:v>
                </c:pt>
                <c:pt idx="563">
                  <c:v>463.59</c:v>
                </c:pt>
                <c:pt idx="564">
                  <c:v>464.05</c:v>
                </c:pt>
                <c:pt idx="565">
                  <c:v>464.52</c:v>
                </c:pt>
                <c:pt idx="566">
                  <c:v>464.97999999999956</c:v>
                </c:pt>
                <c:pt idx="567">
                  <c:v>465.44</c:v>
                </c:pt>
                <c:pt idx="568">
                  <c:v>465.9</c:v>
                </c:pt>
                <c:pt idx="569">
                  <c:v>466.36</c:v>
                </c:pt>
                <c:pt idx="570">
                  <c:v>466.82</c:v>
                </c:pt>
                <c:pt idx="571">
                  <c:v>467.28</c:v>
                </c:pt>
                <c:pt idx="572">
                  <c:v>467.74</c:v>
                </c:pt>
                <c:pt idx="573">
                  <c:v>468.2</c:v>
                </c:pt>
                <c:pt idx="574">
                  <c:v>468.67</c:v>
                </c:pt>
                <c:pt idx="575">
                  <c:v>469.13</c:v>
                </c:pt>
                <c:pt idx="576">
                  <c:v>469.59</c:v>
                </c:pt>
                <c:pt idx="577">
                  <c:v>470.05</c:v>
                </c:pt>
                <c:pt idx="578">
                  <c:v>470.51</c:v>
                </c:pt>
                <c:pt idx="579">
                  <c:v>470.96999999999969</c:v>
                </c:pt>
                <c:pt idx="580">
                  <c:v>471.4299999999995</c:v>
                </c:pt>
                <c:pt idx="581">
                  <c:v>471.89</c:v>
                </c:pt>
                <c:pt idx="582">
                  <c:v>472.35</c:v>
                </c:pt>
                <c:pt idx="583">
                  <c:v>472.81</c:v>
                </c:pt>
                <c:pt idx="584">
                  <c:v>473.27</c:v>
                </c:pt>
                <c:pt idx="585">
                  <c:v>473.74</c:v>
                </c:pt>
                <c:pt idx="586">
                  <c:v>474.2</c:v>
                </c:pt>
                <c:pt idx="587">
                  <c:v>474.66</c:v>
                </c:pt>
                <c:pt idx="588">
                  <c:v>475.12</c:v>
                </c:pt>
                <c:pt idx="589">
                  <c:v>475.58</c:v>
                </c:pt>
                <c:pt idx="590">
                  <c:v>476.04</c:v>
                </c:pt>
                <c:pt idx="591">
                  <c:v>476.5</c:v>
                </c:pt>
                <c:pt idx="592">
                  <c:v>476.96</c:v>
                </c:pt>
                <c:pt idx="593">
                  <c:v>477.41999999999956</c:v>
                </c:pt>
                <c:pt idx="594">
                  <c:v>477.88</c:v>
                </c:pt>
                <c:pt idx="595">
                  <c:v>478.34000000000032</c:v>
                </c:pt>
                <c:pt idx="596">
                  <c:v>478.8</c:v>
                </c:pt>
                <c:pt idx="597">
                  <c:v>479.26</c:v>
                </c:pt>
                <c:pt idx="598">
                  <c:v>479.71999999999969</c:v>
                </c:pt>
                <c:pt idx="599">
                  <c:v>480.18</c:v>
                </c:pt>
                <c:pt idx="600">
                  <c:v>480.64000000000038</c:v>
                </c:pt>
                <c:pt idx="601">
                  <c:v>481.1</c:v>
                </c:pt>
                <c:pt idx="602">
                  <c:v>481.56</c:v>
                </c:pt>
                <c:pt idx="603">
                  <c:v>482.02</c:v>
                </c:pt>
                <c:pt idx="604">
                  <c:v>482.4899999999995</c:v>
                </c:pt>
                <c:pt idx="605">
                  <c:v>482.95</c:v>
                </c:pt>
                <c:pt idx="606">
                  <c:v>483.40999999999963</c:v>
                </c:pt>
                <c:pt idx="607">
                  <c:v>483.87</c:v>
                </c:pt>
                <c:pt idx="608">
                  <c:v>484.33</c:v>
                </c:pt>
                <c:pt idx="609">
                  <c:v>484.78999999999957</c:v>
                </c:pt>
                <c:pt idx="610">
                  <c:v>485.25</c:v>
                </c:pt>
                <c:pt idx="611">
                  <c:v>485.71</c:v>
                </c:pt>
                <c:pt idx="612">
                  <c:v>486.17</c:v>
                </c:pt>
                <c:pt idx="613">
                  <c:v>486.63</c:v>
                </c:pt>
                <c:pt idx="614">
                  <c:v>487.09</c:v>
                </c:pt>
                <c:pt idx="615">
                  <c:v>487.55</c:v>
                </c:pt>
                <c:pt idx="616">
                  <c:v>488.01</c:v>
                </c:pt>
                <c:pt idx="617">
                  <c:v>488.46999999999969</c:v>
                </c:pt>
                <c:pt idx="618">
                  <c:v>488.9299999999995</c:v>
                </c:pt>
                <c:pt idx="619">
                  <c:v>489.39</c:v>
                </c:pt>
                <c:pt idx="620">
                  <c:v>489.84000000000032</c:v>
                </c:pt>
                <c:pt idx="621">
                  <c:v>490.3</c:v>
                </c:pt>
                <c:pt idx="622">
                  <c:v>490.76</c:v>
                </c:pt>
                <c:pt idx="623">
                  <c:v>491.21999999999969</c:v>
                </c:pt>
                <c:pt idx="624">
                  <c:v>491.68</c:v>
                </c:pt>
                <c:pt idx="625">
                  <c:v>492.14000000000038</c:v>
                </c:pt>
                <c:pt idx="626">
                  <c:v>492.6</c:v>
                </c:pt>
                <c:pt idx="627">
                  <c:v>493.06</c:v>
                </c:pt>
                <c:pt idx="628">
                  <c:v>493.52</c:v>
                </c:pt>
                <c:pt idx="629">
                  <c:v>493.97999999999956</c:v>
                </c:pt>
                <c:pt idx="630">
                  <c:v>494.44</c:v>
                </c:pt>
                <c:pt idx="631">
                  <c:v>494.9</c:v>
                </c:pt>
                <c:pt idx="632">
                  <c:v>495.36</c:v>
                </c:pt>
                <c:pt idx="633">
                  <c:v>495.82</c:v>
                </c:pt>
                <c:pt idx="634">
                  <c:v>496.28</c:v>
                </c:pt>
                <c:pt idx="635">
                  <c:v>496.74</c:v>
                </c:pt>
                <c:pt idx="636">
                  <c:v>497.2</c:v>
                </c:pt>
                <c:pt idx="637">
                  <c:v>497.66</c:v>
                </c:pt>
                <c:pt idx="638">
                  <c:v>498.12</c:v>
                </c:pt>
                <c:pt idx="639">
                  <c:v>498.58</c:v>
                </c:pt>
                <c:pt idx="640">
                  <c:v>499.03</c:v>
                </c:pt>
                <c:pt idx="641">
                  <c:v>499.4899999999995</c:v>
                </c:pt>
                <c:pt idx="642">
                  <c:v>499.95</c:v>
                </c:pt>
                <c:pt idx="643">
                  <c:v>500.40999999999963</c:v>
                </c:pt>
                <c:pt idx="644">
                  <c:v>500.87</c:v>
                </c:pt>
                <c:pt idx="645">
                  <c:v>501.33</c:v>
                </c:pt>
                <c:pt idx="646">
                  <c:v>501.78999999999957</c:v>
                </c:pt>
                <c:pt idx="647">
                  <c:v>502.25</c:v>
                </c:pt>
                <c:pt idx="648">
                  <c:v>502.71</c:v>
                </c:pt>
                <c:pt idx="649">
                  <c:v>503.17</c:v>
                </c:pt>
                <c:pt idx="650">
                  <c:v>503.63</c:v>
                </c:pt>
                <c:pt idx="651">
                  <c:v>504.08</c:v>
                </c:pt>
                <c:pt idx="652">
                  <c:v>504.54</c:v>
                </c:pt>
                <c:pt idx="653">
                  <c:v>505</c:v>
                </c:pt>
                <c:pt idx="654">
                  <c:v>505.46</c:v>
                </c:pt>
                <c:pt idx="655">
                  <c:v>505.91999999999956</c:v>
                </c:pt>
                <c:pt idx="656">
                  <c:v>506.38</c:v>
                </c:pt>
                <c:pt idx="657">
                  <c:v>506.84000000000032</c:v>
                </c:pt>
                <c:pt idx="658">
                  <c:v>507.3</c:v>
                </c:pt>
                <c:pt idx="659">
                  <c:v>507.75</c:v>
                </c:pt>
                <c:pt idx="660">
                  <c:v>508.21</c:v>
                </c:pt>
                <c:pt idx="661">
                  <c:v>508.67</c:v>
                </c:pt>
                <c:pt idx="662">
                  <c:v>509.13</c:v>
                </c:pt>
                <c:pt idx="663">
                  <c:v>509.59</c:v>
                </c:pt>
                <c:pt idx="664">
                  <c:v>510.05</c:v>
                </c:pt>
                <c:pt idx="665">
                  <c:v>510.51</c:v>
                </c:pt>
                <c:pt idx="666">
                  <c:v>510.96</c:v>
                </c:pt>
                <c:pt idx="667">
                  <c:v>511.41999999999956</c:v>
                </c:pt>
                <c:pt idx="668">
                  <c:v>511.88</c:v>
                </c:pt>
                <c:pt idx="669">
                  <c:v>512.33999999999946</c:v>
                </c:pt>
                <c:pt idx="670">
                  <c:v>512.79999999999995</c:v>
                </c:pt>
                <c:pt idx="671">
                  <c:v>513.26</c:v>
                </c:pt>
                <c:pt idx="672">
                  <c:v>513.71</c:v>
                </c:pt>
                <c:pt idx="673">
                  <c:v>514.16999999999996</c:v>
                </c:pt>
                <c:pt idx="674">
                  <c:v>514.63</c:v>
                </c:pt>
                <c:pt idx="675">
                  <c:v>515.09</c:v>
                </c:pt>
                <c:pt idx="676">
                  <c:v>515.54999999999939</c:v>
                </c:pt>
                <c:pt idx="677">
                  <c:v>516.01</c:v>
                </c:pt>
                <c:pt idx="678">
                  <c:v>516.45999999999947</c:v>
                </c:pt>
                <c:pt idx="679">
                  <c:v>516.91999999999996</c:v>
                </c:pt>
                <c:pt idx="680">
                  <c:v>517.38</c:v>
                </c:pt>
                <c:pt idx="681">
                  <c:v>517.83999999999946</c:v>
                </c:pt>
                <c:pt idx="682">
                  <c:v>518.29999999999995</c:v>
                </c:pt>
                <c:pt idx="683">
                  <c:v>518.75</c:v>
                </c:pt>
                <c:pt idx="684">
                  <c:v>519.21</c:v>
                </c:pt>
                <c:pt idx="685">
                  <c:v>519.66999999999996</c:v>
                </c:pt>
                <c:pt idx="686">
                  <c:v>520.13</c:v>
                </c:pt>
                <c:pt idx="687">
                  <c:v>520.59</c:v>
                </c:pt>
                <c:pt idx="688">
                  <c:v>521.04</c:v>
                </c:pt>
                <c:pt idx="689">
                  <c:v>521.5</c:v>
                </c:pt>
                <c:pt idx="690">
                  <c:v>521.95999999999947</c:v>
                </c:pt>
                <c:pt idx="691">
                  <c:v>522.41999999999996</c:v>
                </c:pt>
                <c:pt idx="692">
                  <c:v>522.87</c:v>
                </c:pt>
                <c:pt idx="693">
                  <c:v>523.32999999999947</c:v>
                </c:pt>
                <c:pt idx="694">
                  <c:v>523.79000000000053</c:v>
                </c:pt>
                <c:pt idx="695">
                  <c:v>524.25</c:v>
                </c:pt>
                <c:pt idx="696">
                  <c:v>524.71</c:v>
                </c:pt>
                <c:pt idx="697">
                  <c:v>525.16</c:v>
                </c:pt>
                <c:pt idx="698">
                  <c:v>525.62</c:v>
                </c:pt>
                <c:pt idx="699">
                  <c:v>526.08000000000004</c:v>
                </c:pt>
                <c:pt idx="700">
                  <c:v>526.54</c:v>
                </c:pt>
                <c:pt idx="701">
                  <c:v>526.99</c:v>
                </c:pt>
                <c:pt idx="702">
                  <c:v>527.44999999999948</c:v>
                </c:pt>
                <c:pt idx="703">
                  <c:v>527.91</c:v>
                </c:pt>
                <c:pt idx="704">
                  <c:v>528.37</c:v>
                </c:pt>
                <c:pt idx="705">
                  <c:v>528.81999999999948</c:v>
                </c:pt>
                <c:pt idx="706">
                  <c:v>529.28000000000054</c:v>
                </c:pt>
                <c:pt idx="707">
                  <c:v>529.74</c:v>
                </c:pt>
                <c:pt idx="708">
                  <c:v>530.20000000000005</c:v>
                </c:pt>
                <c:pt idx="709">
                  <c:v>530.65</c:v>
                </c:pt>
                <c:pt idx="710">
                  <c:v>531.11</c:v>
                </c:pt>
                <c:pt idx="711">
                  <c:v>531.57000000000005</c:v>
                </c:pt>
                <c:pt idx="712">
                  <c:v>532.02</c:v>
                </c:pt>
                <c:pt idx="713">
                  <c:v>532.48</c:v>
                </c:pt>
                <c:pt idx="714">
                  <c:v>532.93999999999949</c:v>
                </c:pt>
                <c:pt idx="715">
                  <c:v>533.4</c:v>
                </c:pt>
                <c:pt idx="716">
                  <c:v>533.84999999999911</c:v>
                </c:pt>
                <c:pt idx="717">
                  <c:v>534.30999999999949</c:v>
                </c:pt>
                <c:pt idx="718">
                  <c:v>534.77000000000055</c:v>
                </c:pt>
                <c:pt idx="719">
                  <c:v>535.22</c:v>
                </c:pt>
                <c:pt idx="720">
                  <c:v>535.67999999999995</c:v>
                </c:pt>
                <c:pt idx="721">
                  <c:v>536.14</c:v>
                </c:pt>
                <c:pt idx="722">
                  <c:v>536.59</c:v>
                </c:pt>
                <c:pt idx="723">
                  <c:v>537.04999999999939</c:v>
                </c:pt>
                <c:pt idx="724">
                  <c:v>537.51</c:v>
                </c:pt>
                <c:pt idx="725">
                  <c:v>537.95999999999947</c:v>
                </c:pt>
                <c:pt idx="726">
                  <c:v>538.41999999999996</c:v>
                </c:pt>
                <c:pt idx="727">
                  <c:v>538.88</c:v>
                </c:pt>
                <c:pt idx="728">
                  <c:v>539.32999999999947</c:v>
                </c:pt>
                <c:pt idx="729">
                  <c:v>539.79000000000053</c:v>
                </c:pt>
                <c:pt idx="730">
                  <c:v>540.25</c:v>
                </c:pt>
                <c:pt idx="731">
                  <c:v>540.70000000000005</c:v>
                </c:pt>
                <c:pt idx="732">
                  <c:v>541.16</c:v>
                </c:pt>
                <c:pt idx="733">
                  <c:v>541.62</c:v>
                </c:pt>
                <c:pt idx="734">
                  <c:v>542.07000000000005</c:v>
                </c:pt>
                <c:pt idx="735">
                  <c:v>542.53</c:v>
                </c:pt>
                <c:pt idx="736">
                  <c:v>542.99</c:v>
                </c:pt>
                <c:pt idx="737">
                  <c:v>543.43999999999949</c:v>
                </c:pt>
                <c:pt idx="738">
                  <c:v>543.9</c:v>
                </c:pt>
                <c:pt idx="739">
                  <c:v>544.3599999999991</c:v>
                </c:pt>
                <c:pt idx="740">
                  <c:v>544.80999999999949</c:v>
                </c:pt>
                <c:pt idx="741">
                  <c:v>545.27000000000055</c:v>
                </c:pt>
                <c:pt idx="742">
                  <c:v>545.73</c:v>
                </c:pt>
                <c:pt idx="743">
                  <c:v>546.17999999999995</c:v>
                </c:pt>
                <c:pt idx="744">
                  <c:v>546.64</c:v>
                </c:pt>
                <c:pt idx="745">
                  <c:v>547.09</c:v>
                </c:pt>
                <c:pt idx="746">
                  <c:v>547.54999999999939</c:v>
                </c:pt>
                <c:pt idx="747">
                  <c:v>548.01</c:v>
                </c:pt>
                <c:pt idx="748">
                  <c:v>548.45999999999947</c:v>
                </c:pt>
                <c:pt idx="749">
                  <c:v>548.91999999999996</c:v>
                </c:pt>
                <c:pt idx="750">
                  <c:v>549.38</c:v>
                </c:pt>
                <c:pt idx="751">
                  <c:v>549.82999999999947</c:v>
                </c:pt>
                <c:pt idx="752">
                  <c:v>550.29000000000053</c:v>
                </c:pt>
                <c:pt idx="753">
                  <c:v>550.74</c:v>
                </c:pt>
                <c:pt idx="754">
                  <c:v>551.20000000000005</c:v>
                </c:pt>
                <c:pt idx="755">
                  <c:v>551.66</c:v>
                </c:pt>
                <c:pt idx="756">
                  <c:v>552.11</c:v>
                </c:pt>
                <c:pt idx="757">
                  <c:v>552.57000000000005</c:v>
                </c:pt>
                <c:pt idx="758">
                  <c:v>553.02</c:v>
                </c:pt>
                <c:pt idx="759">
                  <c:v>553.48</c:v>
                </c:pt>
                <c:pt idx="760">
                  <c:v>553.93999999999949</c:v>
                </c:pt>
                <c:pt idx="761">
                  <c:v>554.39</c:v>
                </c:pt>
                <c:pt idx="762">
                  <c:v>554.84999999999911</c:v>
                </c:pt>
                <c:pt idx="763">
                  <c:v>555.29999999999995</c:v>
                </c:pt>
                <c:pt idx="764">
                  <c:v>555.76</c:v>
                </c:pt>
                <c:pt idx="765">
                  <c:v>556.21</c:v>
                </c:pt>
                <c:pt idx="766">
                  <c:v>556.66999999999996</c:v>
                </c:pt>
                <c:pt idx="767">
                  <c:v>557.13</c:v>
                </c:pt>
                <c:pt idx="768">
                  <c:v>557.58000000000004</c:v>
                </c:pt>
                <c:pt idx="769">
                  <c:v>558.04</c:v>
                </c:pt>
                <c:pt idx="770">
                  <c:v>558.49</c:v>
                </c:pt>
                <c:pt idx="771">
                  <c:v>558.94999999999948</c:v>
                </c:pt>
                <c:pt idx="772">
                  <c:v>559.4</c:v>
                </c:pt>
                <c:pt idx="773">
                  <c:v>559.8599999999991</c:v>
                </c:pt>
                <c:pt idx="774">
                  <c:v>560.30999999999949</c:v>
                </c:pt>
                <c:pt idx="775">
                  <c:v>560.77000000000055</c:v>
                </c:pt>
                <c:pt idx="776">
                  <c:v>561.22</c:v>
                </c:pt>
                <c:pt idx="777">
                  <c:v>561.67999999999995</c:v>
                </c:pt>
                <c:pt idx="778">
                  <c:v>562.14</c:v>
                </c:pt>
                <c:pt idx="779">
                  <c:v>562.59</c:v>
                </c:pt>
                <c:pt idx="780">
                  <c:v>563.04999999999939</c:v>
                </c:pt>
                <c:pt idx="781">
                  <c:v>563.5</c:v>
                </c:pt>
                <c:pt idx="782">
                  <c:v>563.95999999999947</c:v>
                </c:pt>
                <c:pt idx="783">
                  <c:v>564.41</c:v>
                </c:pt>
                <c:pt idx="784">
                  <c:v>564.87</c:v>
                </c:pt>
                <c:pt idx="785">
                  <c:v>565.31999999999948</c:v>
                </c:pt>
                <c:pt idx="786">
                  <c:v>565.78000000000054</c:v>
                </c:pt>
                <c:pt idx="787">
                  <c:v>566.23</c:v>
                </c:pt>
                <c:pt idx="788">
                  <c:v>566.69000000000005</c:v>
                </c:pt>
                <c:pt idx="789">
                  <c:v>567.14</c:v>
                </c:pt>
                <c:pt idx="790">
                  <c:v>567.6</c:v>
                </c:pt>
                <c:pt idx="791">
                  <c:v>568.04999999999939</c:v>
                </c:pt>
                <c:pt idx="792">
                  <c:v>568.51</c:v>
                </c:pt>
                <c:pt idx="793">
                  <c:v>568.95999999999947</c:v>
                </c:pt>
                <c:pt idx="794">
                  <c:v>569.41999999999996</c:v>
                </c:pt>
                <c:pt idx="795">
                  <c:v>569.87</c:v>
                </c:pt>
                <c:pt idx="796">
                  <c:v>570.32999999999947</c:v>
                </c:pt>
                <c:pt idx="797">
                  <c:v>570.78000000000054</c:v>
                </c:pt>
                <c:pt idx="798">
                  <c:v>571.24</c:v>
                </c:pt>
                <c:pt idx="799">
                  <c:v>571.69000000000005</c:v>
                </c:pt>
                <c:pt idx="800">
                  <c:v>572.14</c:v>
                </c:pt>
                <c:pt idx="801">
                  <c:v>572.6</c:v>
                </c:pt>
                <c:pt idx="802">
                  <c:v>573.04999999999939</c:v>
                </c:pt>
                <c:pt idx="803">
                  <c:v>573.51</c:v>
                </c:pt>
                <c:pt idx="804">
                  <c:v>573.95999999999947</c:v>
                </c:pt>
                <c:pt idx="805">
                  <c:v>574.41999999999996</c:v>
                </c:pt>
                <c:pt idx="806">
                  <c:v>574.87</c:v>
                </c:pt>
                <c:pt idx="807">
                  <c:v>575.32999999999947</c:v>
                </c:pt>
                <c:pt idx="808">
                  <c:v>575.78000000000054</c:v>
                </c:pt>
                <c:pt idx="809">
                  <c:v>576.24</c:v>
                </c:pt>
                <c:pt idx="810">
                  <c:v>576.69000000000005</c:v>
                </c:pt>
                <c:pt idx="811">
                  <c:v>577.14</c:v>
                </c:pt>
                <c:pt idx="812">
                  <c:v>577.6</c:v>
                </c:pt>
                <c:pt idx="813">
                  <c:v>578.04999999999939</c:v>
                </c:pt>
                <c:pt idx="814">
                  <c:v>578.51</c:v>
                </c:pt>
                <c:pt idx="815">
                  <c:v>578.95999999999947</c:v>
                </c:pt>
                <c:pt idx="816">
                  <c:v>579.41999999999996</c:v>
                </c:pt>
                <c:pt idx="817">
                  <c:v>579.87</c:v>
                </c:pt>
                <c:pt idx="818">
                  <c:v>580.31999999999948</c:v>
                </c:pt>
                <c:pt idx="819">
                  <c:v>580.78000000000054</c:v>
                </c:pt>
                <c:pt idx="820">
                  <c:v>581.23</c:v>
                </c:pt>
                <c:pt idx="821">
                  <c:v>581.69000000000005</c:v>
                </c:pt>
                <c:pt idx="822">
                  <c:v>582.14</c:v>
                </c:pt>
                <c:pt idx="823">
                  <c:v>582.59</c:v>
                </c:pt>
                <c:pt idx="824">
                  <c:v>583.04999999999939</c:v>
                </c:pt>
                <c:pt idx="825">
                  <c:v>583.5</c:v>
                </c:pt>
                <c:pt idx="826">
                  <c:v>583.95999999999947</c:v>
                </c:pt>
                <c:pt idx="827">
                  <c:v>584.41</c:v>
                </c:pt>
                <c:pt idx="828">
                  <c:v>584.8599999999991</c:v>
                </c:pt>
                <c:pt idx="829">
                  <c:v>585.31999999999948</c:v>
                </c:pt>
                <c:pt idx="830">
                  <c:v>585.77000000000055</c:v>
                </c:pt>
                <c:pt idx="831">
                  <c:v>586.23</c:v>
                </c:pt>
                <c:pt idx="832">
                  <c:v>586.67999999999995</c:v>
                </c:pt>
                <c:pt idx="833">
                  <c:v>587.13</c:v>
                </c:pt>
                <c:pt idx="834">
                  <c:v>587.59</c:v>
                </c:pt>
                <c:pt idx="835">
                  <c:v>588.04</c:v>
                </c:pt>
                <c:pt idx="836">
                  <c:v>588.49</c:v>
                </c:pt>
                <c:pt idx="837">
                  <c:v>588.94999999999948</c:v>
                </c:pt>
                <c:pt idx="838">
                  <c:v>589.4</c:v>
                </c:pt>
                <c:pt idx="839">
                  <c:v>589.84999999999911</c:v>
                </c:pt>
                <c:pt idx="840">
                  <c:v>590.30999999999949</c:v>
                </c:pt>
                <c:pt idx="841">
                  <c:v>590.76</c:v>
                </c:pt>
                <c:pt idx="842">
                  <c:v>591.22</c:v>
                </c:pt>
                <c:pt idx="843">
                  <c:v>591.66999999999996</c:v>
                </c:pt>
                <c:pt idx="844">
                  <c:v>592.12</c:v>
                </c:pt>
                <c:pt idx="845">
                  <c:v>592.58000000000004</c:v>
                </c:pt>
                <c:pt idx="846">
                  <c:v>593.03</c:v>
                </c:pt>
                <c:pt idx="847">
                  <c:v>593.48</c:v>
                </c:pt>
                <c:pt idx="848">
                  <c:v>593.93999999999949</c:v>
                </c:pt>
                <c:pt idx="849">
                  <c:v>594.39</c:v>
                </c:pt>
                <c:pt idx="850">
                  <c:v>594.83999999999946</c:v>
                </c:pt>
                <c:pt idx="851">
                  <c:v>595.29999999999995</c:v>
                </c:pt>
                <c:pt idx="852">
                  <c:v>595.75</c:v>
                </c:pt>
                <c:pt idx="853">
                  <c:v>596.20000000000005</c:v>
                </c:pt>
                <c:pt idx="854">
                  <c:v>596.66</c:v>
                </c:pt>
                <c:pt idx="855">
                  <c:v>597.11</c:v>
                </c:pt>
                <c:pt idx="856">
                  <c:v>597.55999999999949</c:v>
                </c:pt>
                <c:pt idx="857">
                  <c:v>598.01</c:v>
                </c:pt>
                <c:pt idx="858">
                  <c:v>598.47</c:v>
                </c:pt>
                <c:pt idx="859">
                  <c:v>598.91999999999996</c:v>
                </c:pt>
                <c:pt idx="860">
                  <c:v>599.37</c:v>
                </c:pt>
                <c:pt idx="861">
                  <c:v>599.82999999999947</c:v>
                </c:pt>
                <c:pt idx="862">
                  <c:v>600.28000000000054</c:v>
                </c:pt>
                <c:pt idx="863">
                  <c:v>600.73</c:v>
                </c:pt>
                <c:pt idx="864">
                  <c:v>601.17999999999995</c:v>
                </c:pt>
                <c:pt idx="865">
                  <c:v>601.64</c:v>
                </c:pt>
                <c:pt idx="866">
                  <c:v>602.09</c:v>
                </c:pt>
                <c:pt idx="867">
                  <c:v>602.54</c:v>
                </c:pt>
                <c:pt idx="868">
                  <c:v>603</c:v>
                </c:pt>
                <c:pt idx="869">
                  <c:v>603.44999999999948</c:v>
                </c:pt>
                <c:pt idx="870">
                  <c:v>603.9</c:v>
                </c:pt>
                <c:pt idx="871">
                  <c:v>604.34999999999911</c:v>
                </c:pt>
                <c:pt idx="872">
                  <c:v>604.80999999999949</c:v>
                </c:pt>
                <c:pt idx="873">
                  <c:v>605.26</c:v>
                </c:pt>
                <c:pt idx="874">
                  <c:v>605.71</c:v>
                </c:pt>
                <c:pt idx="875">
                  <c:v>606.16</c:v>
                </c:pt>
                <c:pt idx="876">
                  <c:v>606.62</c:v>
                </c:pt>
                <c:pt idx="877">
                  <c:v>607.07000000000005</c:v>
                </c:pt>
                <c:pt idx="878">
                  <c:v>607.52</c:v>
                </c:pt>
                <c:pt idx="879">
                  <c:v>607.97</c:v>
                </c:pt>
                <c:pt idx="880">
                  <c:v>608.42999999999938</c:v>
                </c:pt>
                <c:pt idx="881">
                  <c:v>608.88</c:v>
                </c:pt>
                <c:pt idx="882">
                  <c:v>609.32999999999947</c:v>
                </c:pt>
                <c:pt idx="883">
                  <c:v>609.78000000000054</c:v>
                </c:pt>
                <c:pt idx="884">
                  <c:v>610.24</c:v>
                </c:pt>
                <c:pt idx="885">
                  <c:v>610.69000000000005</c:v>
                </c:pt>
                <c:pt idx="886">
                  <c:v>611.14</c:v>
                </c:pt>
                <c:pt idx="887">
                  <c:v>611.59</c:v>
                </c:pt>
                <c:pt idx="888">
                  <c:v>612.04</c:v>
                </c:pt>
                <c:pt idx="889">
                  <c:v>612.5</c:v>
                </c:pt>
                <c:pt idx="890">
                  <c:v>612.94999999999948</c:v>
                </c:pt>
                <c:pt idx="891">
                  <c:v>613.4</c:v>
                </c:pt>
                <c:pt idx="892">
                  <c:v>613.84999999999911</c:v>
                </c:pt>
                <c:pt idx="893">
                  <c:v>614.30999999999949</c:v>
                </c:pt>
                <c:pt idx="894">
                  <c:v>614.76</c:v>
                </c:pt>
                <c:pt idx="895">
                  <c:v>615.21</c:v>
                </c:pt>
                <c:pt idx="896">
                  <c:v>615.66</c:v>
                </c:pt>
                <c:pt idx="897">
                  <c:v>616.11</c:v>
                </c:pt>
                <c:pt idx="898">
                  <c:v>616.57000000000005</c:v>
                </c:pt>
                <c:pt idx="899">
                  <c:v>617.02</c:v>
                </c:pt>
                <c:pt idx="900">
                  <c:v>617.47</c:v>
                </c:pt>
                <c:pt idx="901">
                  <c:v>617.91999999999996</c:v>
                </c:pt>
                <c:pt idx="902">
                  <c:v>618.37</c:v>
                </c:pt>
                <c:pt idx="903">
                  <c:v>618.81999999999948</c:v>
                </c:pt>
                <c:pt idx="904">
                  <c:v>619.28000000000054</c:v>
                </c:pt>
                <c:pt idx="905">
                  <c:v>619.73</c:v>
                </c:pt>
                <c:pt idx="906">
                  <c:v>620.17999999999995</c:v>
                </c:pt>
                <c:pt idx="907">
                  <c:v>620.63</c:v>
                </c:pt>
                <c:pt idx="908">
                  <c:v>621.08000000000004</c:v>
                </c:pt>
                <c:pt idx="909">
                  <c:v>621.53</c:v>
                </c:pt>
                <c:pt idx="910">
                  <c:v>621.99</c:v>
                </c:pt>
                <c:pt idx="911">
                  <c:v>622.43999999999949</c:v>
                </c:pt>
                <c:pt idx="912">
                  <c:v>622.89</c:v>
                </c:pt>
                <c:pt idx="913">
                  <c:v>623.33999999999946</c:v>
                </c:pt>
                <c:pt idx="914">
                  <c:v>623.79000000000053</c:v>
                </c:pt>
                <c:pt idx="915">
                  <c:v>624.24</c:v>
                </c:pt>
                <c:pt idx="916">
                  <c:v>624.69000000000005</c:v>
                </c:pt>
                <c:pt idx="917">
                  <c:v>625.15</c:v>
                </c:pt>
                <c:pt idx="918">
                  <c:v>625.6</c:v>
                </c:pt>
                <c:pt idx="919">
                  <c:v>626.04999999999939</c:v>
                </c:pt>
                <c:pt idx="920">
                  <c:v>626.5</c:v>
                </c:pt>
                <c:pt idx="921">
                  <c:v>626.94999999999948</c:v>
                </c:pt>
                <c:pt idx="922">
                  <c:v>627.4</c:v>
                </c:pt>
                <c:pt idx="923">
                  <c:v>627.84999999999911</c:v>
                </c:pt>
                <c:pt idx="924">
                  <c:v>628.29999999999995</c:v>
                </c:pt>
                <c:pt idx="925">
                  <c:v>628.76</c:v>
                </c:pt>
                <c:pt idx="926">
                  <c:v>629.21</c:v>
                </c:pt>
                <c:pt idx="927">
                  <c:v>629.66</c:v>
                </c:pt>
                <c:pt idx="928">
                  <c:v>630.11</c:v>
                </c:pt>
                <c:pt idx="929">
                  <c:v>630.55999999999949</c:v>
                </c:pt>
                <c:pt idx="930">
                  <c:v>631.01</c:v>
                </c:pt>
                <c:pt idx="931">
                  <c:v>631.45999999999947</c:v>
                </c:pt>
                <c:pt idx="932">
                  <c:v>631.91</c:v>
                </c:pt>
                <c:pt idx="933">
                  <c:v>632.3599999999991</c:v>
                </c:pt>
                <c:pt idx="934">
                  <c:v>632.80999999999949</c:v>
                </c:pt>
                <c:pt idx="935">
                  <c:v>633.26</c:v>
                </c:pt>
                <c:pt idx="936">
                  <c:v>633.72</c:v>
                </c:pt>
                <c:pt idx="937">
                  <c:v>634.16999999999996</c:v>
                </c:pt>
                <c:pt idx="938">
                  <c:v>634.62</c:v>
                </c:pt>
                <c:pt idx="939">
                  <c:v>635.07000000000005</c:v>
                </c:pt>
                <c:pt idx="940">
                  <c:v>635.52</c:v>
                </c:pt>
                <c:pt idx="941">
                  <c:v>635.97</c:v>
                </c:pt>
                <c:pt idx="942">
                  <c:v>636.41999999999996</c:v>
                </c:pt>
                <c:pt idx="943">
                  <c:v>636.87</c:v>
                </c:pt>
                <c:pt idx="944">
                  <c:v>637.31999999999948</c:v>
                </c:pt>
                <c:pt idx="945">
                  <c:v>637.77000000000055</c:v>
                </c:pt>
                <c:pt idx="946">
                  <c:v>638.22</c:v>
                </c:pt>
                <c:pt idx="947">
                  <c:v>638.66999999999996</c:v>
                </c:pt>
                <c:pt idx="948">
                  <c:v>639.12</c:v>
                </c:pt>
                <c:pt idx="949">
                  <c:v>639.57000000000005</c:v>
                </c:pt>
                <c:pt idx="950">
                  <c:v>640.02</c:v>
                </c:pt>
                <c:pt idx="951">
                  <c:v>640.47</c:v>
                </c:pt>
                <c:pt idx="952">
                  <c:v>640.91999999999996</c:v>
                </c:pt>
                <c:pt idx="953">
                  <c:v>641.37</c:v>
                </c:pt>
                <c:pt idx="954">
                  <c:v>641.81999999999948</c:v>
                </c:pt>
                <c:pt idx="955">
                  <c:v>642.28000000000054</c:v>
                </c:pt>
                <c:pt idx="956">
                  <c:v>642.73</c:v>
                </c:pt>
                <c:pt idx="957">
                  <c:v>643.17999999999995</c:v>
                </c:pt>
                <c:pt idx="958">
                  <c:v>643.63</c:v>
                </c:pt>
                <c:pt idx="959">
                  <c:v>644.08000000000004</c:v>
                </c:pt>
                <c:pt idx="960">
                  <c:v>644.53</c:v>
                </c:pt>
                <c:pt idx="961">
                  <c:v>644.98</c:v>
                </c:pt>
                <c:pt idx="962">
                  <c:v>645.42999999999938</c:v>
                </c:pt>
                <c:pt idx="963">
                  <c:v>645.88</c:v>
                </c:pt>
                <c:pt idx="964">
                  <c:v>646.32999999999947</c:v>
                </c:pt>
                <c:pt idx="965">
                  <c:v>646.78000000000054</c:v>
                </c:pt>
                <c:pt idx="966">
                  <c:v>647.23</c:v>
                </c:pt>
                <c:pt idx="967">
                  <c:v>647.67999999999995</c:v>
                </c:pt>
                <c:pt idx="968">
                  <c:v>648.13</c:v>
                </c:pt>
                <c:pt idx="969">
                  <c:v>648.58000000000004</c:v>
                </c:pt>
                <c:pt idx="970">
                  <c:v>649.03</c:v>
                </c:pt>
                <c:pt idx="971">
                  <c:v>649.48</c:v>
                </c:pt>
                <c:pt idx="972">
                  <c:v>649.92999999999938</c:v>
                </c:pt>
                <c:pt idx="973">
                  <c:v>650.37</c:v>
                </c:pt>
                <c:pt idx="974">
                  <c:v>650.81999999999948</c:v>
                </c:pt>
                <c:pt idx="975">
                  <c:v>651.27000000000055</c:v>
                </c:pt>
                <c:pt idx="976">
                  <c:v>651.72</c:v>
                </c:pt>
                <c:pt idx="977">
                  <c:v>652.16999999999996</c:v>
                </c:pt>
                <c:pt idx="978">
                  <c:v>652.62</c:v>
                </c:pt>
                <c:pt idx="979">
                  <c:v>653.07000000000005</c:v>
                </c:pt>
                <c:pt idx="980">
                  <c:v>653.52</c:v>
                </c:pt>
                <c:pt idx="981">
                  <c:v>653.97</c:v>
                </c:pt>
                <c:pt idx="982">
                  <c:v>654.41999999999996</c:v>
                </c:pt>
                <c:pt idx="983">
                  <c:v>654.87</c:v>
                </c:pt>
                <c:pt idx="984">
                  <c:v>655.31999999999948</c:v>
                </c:pt>
                <c:pt idx="985">
                  <c:v>655.77000000000055</c:v>
                </c:pt>
                <c:pt idx="986">
                  <c:v>656.22</c:v>
                </c:pt>
                <c:pt idx="987">
                  <c:v>656.67000000000053</c:v>
                </c:pt>
                <c:pt idx="988">
                  <c:v>657.12</c:v>
                </c:pt>
                <c:pt idx="989">
                  <c:v>657.57</c:v>
                </c:pt>
                <c:pt idx="990">
                  <c:v>658.02</c:v>
                </c:pt>
                <c:pt idx="991">
                  <c:v>658.47</c:v>
                </c:pt>
                <c:pt idx="992">
                  <c:v>658.91</c:v>
                </c:pt>
                <c:pt idx="993">
                  <c:v>659.3599999999991</c:v>
                </c:pt>
                <c:pt idx="994">
                  <c:v>659.81</c:v>
                </c:pt>
                <c:pt idx="995">
                  <c:v>660.26</c:v>
                </c:pt>
                <c:pt idx="996">
                  <c:v>660.71</c:v>
                </c:pt>
                <c:pt idx="997">
                  <c:v>661.16</c:v>
                </c:pt>
                <c:pt idx="998">
                  <c:v>661.61</c:v>
                </c:pt>
                <c:pt idx="999">
                  <c:v>662.06</c:v>
                </c:pt>
                <c:pt idx="1000">
                  <c:v>662.51</c:v>
                </c:pt>
                <c:pt idx="1001">
                  <c:v>662.95999999999947</c:v>
                </c:pt>
                <c:pt idx="1002">
                  <c:v>663.4</c:v>
                </c:pt>
                <c:pt idx="1003">
                  <c:v>663.84999999999911</c:v>
                </c:pt>
                <c:pt idx="1004">
                  <c:v>664.3</c:v>
                </c:pt>
                <c:pt idx="1005">
                  <c:v>664.75</c:v>
                </c:pt>
                <c:pt idx="1006">
                  <c:v>665.2</c:v>
                </c:pt>
                <c:pt idx="1007">
                  <c:v>665.65</c:v>
                </c:pt>
                <c:pt idx="1008">
                  <c:v>666.1</c:v>
                </c:pt>
                <c:pt idx="1009">
                  <c:v>666.55</c:v>
                </c:pt>
                <c:pt idx="1010">
                  <c:v>666.99</c:v>
                </c:pt>
                <c:pt idx="1011">
                  <c:v>667.43999999999949</c:v>
                </c:pt>
                <c:pt idx="1012">
                  <c:v>667.89</c:v>
                </c:pt>
                <c:pt idx="1013">
                  <c:v>668.33999999999946</c:v>
                </c:pt>
                <c:pt idx="1014">
                  <c:v>668.79000000000053</c:v>
                </c:pt>
                <c:pt idx="1015">
                  <c:v>669.24</c:v>
                </c:pt>
                <c:pt idx="1016">
                  <c:v>669.69</c:v>
                </c:pt>
                <c:pt idx="1017">
                  <c:v>670.13</c:v>
                </c:pt>
                <c:pt idx="1018">
                  <c:v>670.58</c:v>
                </c:pt>
                <c:pt idx="1019">
                  <c:v>671.03</c:v>
                </c:pt>
                <c:pt idx="1020">
                  <c:v>671.48</c:v>
                </c:pt>
                <c:pt idx="1021">
                  <c:v>671.93</c:v>
                </c:pt>
                <c:pt idx="1022">
                  <c:v>672.38</c:v>
                </c:pt>
                <c:pt idx="1023">
                  <c:v>672.81999999999948</c:v>
                </c:pt>
                <c:pt idx="1024">
                  <c:v>673.27000000000055</c:v>
                </c:pt>
                <c:pt idx="1025">
                  <c:v>673.72</c:v>
                </c:pt>
                <c:pt idx="1026">
                  <c:v>674.17000000000053</c:v>
                </c:pt>
                <c:pt idx="1027">
                  <c:v>674.62</c:v>
                </c:pt>
                <c:pt idx="1028">
                  <c:v>675.07</c:v>
                </c:pt>
                <c:pt idx="1029">
                  <c:v>675.51</c:v>
                </c:pt>
                <c:pt idx="1030">
                  <c:v>675.95999999999947</c:v>
                </c:pt>
                <c:pt idx="1031">
                  <c:v>676.41</c:v>
                </c:pt>
                <c:pt idx="1032">
                  <c:v>676.8599999999991</c:v>
                </c:pt>
                <c:pt idx="1033">
                  <c:v>677.31</c:v>
                </c:pt>
                <c:pt idx="1034">
                  <c:v>677.75</c:v>
                </c:pt>
                <c:pt idx="1035">
                  <c:v>678.2</c:v>
                </c:pt>
                <c:pt idx="1036">
                  <c:v>678.65</c:v>
                </c:pt>
                <c:pt idx="1037">
                  <c:v>679.1</c:v>
                </c:pt>
                <c:pt idx="1038">
                  <c:v>679.55</c:v>
                </c:pt>
                <c:pt idx="1039">
                  <c:v>679.99</c:v>
                </c:pt>
                <c:pt idx="1040">
                  <c:v>680.43999999999949</c:v>
                </c:pt>
                <c:pt idx="1041">
                  <c:v>680.89</c:v>
                </c:pt>
                <c:pt idx="1042">
                  <c:v>681.33999999999946</c:v>
                </c:pt>
                <c:pt idx="1043">
                  <c:v>681.78000000000054</c:v>
                </c:pt>
                <c:pt idx="1044">
                  <c:v>682.23</c:v>
                </c:pt>
                <c:pt idx="1045">
                  <c:v>682.68000000000052</c:v>
                </c:pt>
                <c:pt idx="1046">
                  <c:v>683.13</c:v>
                </c:pt>
                <c:pt idx="1047">
                  <c:v>683.58</c:v>
                </c:pt>
                <c:pt idx="1048">
                  <c:v>684.02</c:v>
                </c:pt>
                <c:pt idx="1049">
                  <c:v>684.47</c:v>
                </c:pt>
                <c:pt idx="1050">
                  <c:v>684.92</c:v>
                </c:pt>
                <c:pt idx="1051">
                  <c:v>685.37</c:v>
                </c:pt>
                <c:pt idx="1052">
                  <c:v>685.81</c:v>
                </c:pt>
                <c:pt idx="1053">
                  <c:v>686.26</c:v>
                </c:pt>
                <c:pt idx="1054">
                  <c:v>686.71</c:v>
                </c:pt>
                <c:pt idx="1055">
                  <c:v>687.16</c:v>
                </c:pt>
                <c:pt idx="1056">
                  <c:v>687.6</c:v>
                </c:pt>
                <c:pt idx="1057">
                  <c:v>688.05</c:v>
                </c:pt>
                <c:pt idx="1058">
                  <c:v>688.5</c:v>
                </c:pt>
                <c:pt idx="1059">
                  <c:v>688.93999999999949</c:v>
                </c:pt>
                <c:pt idx="1060">
                  <c:v>689.39</c:v>
                </c:pt>
                <c:pt idx="1061">
                  <c:v>689.83999999999946</c:v>
                </c:pt>
                <c:pt idx="1062">
                  <c:v>690.29000000000053</c:v>
                </c:pt>
                <c:pt idx="1063">
                  <c:v>690.73</c:v>
                </c:pt>
                <c:pt idx="1064">
                  <c:v>691.18000000000052</c:v>
                </c:pt>
                <c:pt idx="1065">
                  <c:v>691.63</c:v>
                </c:pt>
                <c:pt idx="1066">
                  <c:v>692.07</c:v>
                </c:pt>
                <c:pt idx="1067">
                  <c:v>692.52</c:v>
                </c:pt>
                <c:pt idx="1068">
                  <c:v>692.97</c:v>
                </c:pt>
                <c:pt idx="1069">
                  <c:v>693.42</c:v>
                </c:pt>
                <c:pt idx="1070">
                  <c:v>693.8599999999991</c:v>
                </c:pt>
                <c:pt idx="1071">
                  <c:v>694.31</c:v>
                </c:pt>
                <c:pt idx="1072">
                  <c:v>694.76</c:v>
                </c:pt>
                <c:pt idx="1073">
                  <c:v>695.2</c:v>
                </c:pt>
                <c:pt idx="1074">
                  <c:v>695.65</c:v>
                </c:pt>
                <c:pt idx="1075">
                  <c:v>696.1</c:v>
                </c:pt>
                <c:pt idx="1076">
                  <c:v>696.54</c:v>
                </c:pt>
                <c:pt idx="1077">
                  <c:v>696.99</c:v>
                </c:pt>
                <c:pt idx="1078">
                  <c:v>697.43999999999949</c:v>
                </c:pt>
                <c:pt idx="1079">
                  <c:v>697.88</c:v>
                </c:pt>
                <c:pt idx="1080">
                  <c:v>698.32999999999947</c:v>
                </c:pt>
                <c:pt idx="1081">
                  <c:v>698.78000000000054</c:v>
                </c:pt>
                <c:pt idx="1082">
                  <c:v>699.22</c:v>
                </c:pt>
                <c:pt idx="1083">
                  <c:v>699.67000000000053</c:v>
                </c:pt>
                <c:pt idx="1084">
                  <c:v>700.12</c:v>
                </c:pt>
                <c:pt idx="1085">
                  <c:v>700.56</c:v>
                </c:pt>
                <c:pt idx="1086">
                  <c:v>701.01</c:v>
                </c:pt>
                <c:pt idx="1087">
                  <c:v>701.45999999999947</c:v>
                </c:pt>
                <c:pt idx="1088">
                  <c:v>701.9</c:v>
                </c:pt>
                <c:pt idx="1089">
                  <c:v>702.34999999999911</c:v>
                </c:pt>
                <c:pt idx="1090">
                  <c:v>702.8</c:v>
                </c:pt>
                <c:pt idx="1091">
                  <c:v>703.24</c:v>
                </c:pt>
                <c:pt idx="1092">
                  <c:v>703.69</c:v>
                </c:pt>
                <c:pt idx="1093">
                  <c:v>704.13</c:v>
                </c:pt>
                <c:pt idx="1094">
                  <c:v>704.58</c:v>
                </c:pt>
                <c:pt idx="1095">
                  <c:v>705.03</c:v>
                </c:pt>
                <c:pt idx="1096">
                  <c:v>705.47</c:v>
                </c:pt>
                <c:pt idx="1097">
                  <c:v>705.92</c:v>
                </c:pt>
                <c:pt idx="1098">
                  <c:v>706.37</c:v>
                </c:pt>
                <c:pt idx="1099">
                  <c:v>706.81</c:v>
                </c:pt>
                <c:pt idx="1100">
                  <c:v>707.26</c:v>
                </c:pt>
                <c:pt idx="1101">
                  <c:v>707.7</c:v>
                </c:pt>
                <c:pt idx="1102">
                  <c:v>708.15</c:v>
                </c:pt>
                <c:pt idx="1103">
                  <c:v>708.6</c:v>
                </c:pt>
                <c:pt idx="1104">
                  <c:v>709.04</c:v>
                </c:pt>
                <c:pt idx="1105">
                  <c:v>709.49</c:v>
                </c:pt>
                <c:pt idx="1106">
                  <c:v>709.93</c:v>
                </c:pt>
                <c:pt idx="1107">
                  <c:v>710.38</c:v>
                </c:pt>
                <c:pt idx="1108">
                  <c:v>710.82999999999947</c:v>
                </c:pt>
                <c:pt idx="1109">
                  <c:v>711.27000000000055</c:v>
                </c:pt>
                <c:pt idx="1110">
                  <c:v>711.72</c:v>
                </c:pt>
                <c:pt idx="1111">
                  <c:v>712.16</c:v>
                </c:pt>
                <c:pt idx="1112">
                  <c:v>712.61</c:v>
                </c:pt>
                <c:pt idx="1113">
                  <c:v>713.05</c:v>
                </c:pt>
                <c:pt idx="1114">
                  <c:v>713.5</c:v>
                </c:pt>
                <c:pt idx="1115">
                  <c:v>713.94999999999948</c:v>
                </c:pt>
                <c:pt idx="1116">
                  <c:v>714.39</c:v>
                </c:pt>
                <c:pt idx="1117">
                  <c:v>714.83999999999946</c:v>
                </c:pt>
                <c:pt idx="1118">
                  <c:v>715.28000000000054</c:v>
                </c:pt>
                <c:pt idx="1119">
                  <c:v>715.73</c:v>
                </c:pt>
                <c:pt idx="1120">
                  <c:v>716.17000000000053</c:v>
                </c:pt>
                <c:pt idx="1121">
                  <c:v>716.62</c:v>
                </c:pt>
                <c:pt idx="1122">
                  <c:v>717.06</c:v>
                </c:pt>
                <c:pt idx="1123">
                  <c:v>717.51</c:v>
                </c:pt>
                <c:pt idx="1124">
                  <c:v>717.94999999999948</c:v>
                </c:pt>
                <c:pt idx="1125">
                  <c:v>718.4</c:v>
                </c:pt>
                <c:pt idx="1126">
                  <c:v>718.84999999999911</c:v>
                </c:pt>
                <c:pt idx="1127">
                  <c:v>719.29000000000053</c:v>
                </c:pt>
                <c:pt idx="1128">
                  <c:v>719.74</c:v>
                </c:pt>
                <c:pt idx="1129">
                  <c:v>720.18000000000052</c:v>
                </c:pt>
                <c:pt idx="1130">
                  <c:v>720.63</c:v>
                </c:pt>
                <c:pt idx="1131">
                  <c:v>721.07</c:v>
                </c:pt>
                <c:pt idx="1132">
                  <c:v>721.52</c:v>
                </c:pt>
                <c:pt idx="1133">
                  <c:v>721.95999999999947</c:v>
                </c:pt>
                <c:pt idx="1134">
                  <c:v>722.41</c:v>
                </c:pt>
                <c:pt idx="1135">
                  <c:v>722.84999999999911</c:v>
                </c:pt>
                <c:pt idx="1136">
                  <c:v>723.3</c:v>
                </c:pt>
                <c:pt idx="1137">
                  <c:v>723.74</c:v>
                </c:pt>
                <c:pt idx="1138">
                  <c:v>724.19</c:v>
                </c:pt>
                <c:pt idx="1139">
                  <c:v>724.63</c:v>
                </c:pt>
                <c:pt idx="1140">
                  <c:v>725.08</c:v>
                </c:pt>
                <c:pt idx="1141">
                  <c:v>725.52</c:v>
                </c:pt>
                <c:pt idx="1142">
                  <c:v>725.97</c:v>
                </c:pt>
                <c:pt idx="1143">
                  <c:v>726.41</c:v>
                </c:pt>
                <c:pt idx="1144">
                  <c:v>726.8599999999991</c:v>
                </c:pt>
                <c:pt idx="1145">
                  <c:v>727.3</c:v>
                </c:pt>
                <c:pt idx="1146">
                  <c:v>727.75</c:v>
                </c:pt>
                <c:pt idx="1147">
                  <c:v>728.19</c:v>
                </c:pt>
                <c:pt idx="1148">
                  <c:v>728.64</c:v>
                </c:pt>
                <c:pt idx="1149">
                  <c:v>729.08</c:v>
                </c:pt>
                <c:pt idx="1150">
                  <c:v>729.52</c:v>
                </c:pt>
                <c:pt idx="1151">
                  <c:v>729.97</c:v>
                </c:pt>
                <c:pt idx="1152">
                  <c:v>730.41</c:v>
                </c:pt>
                <c:pt idx="1153">
                  <c:v>730.8599999999991</c:v>
                </c:pt>
                <c:pt idx="1154">
                  <c:v>731.3</c:v>
                </c:pt>
                <c:pt idx="1155">
                  <c:v>731.75</c:v>
                </c:pt>
                <c:pt idx="1156">
                  <c:v>732.19</c:v>
                </c:pt>
                <c:pt idx="1157">
                  <c:v>732.64</c:v>
                </c:pt>
                <c:pt idx="1158">
                  <c:v>733.08</c:v>
                </c:pt>
                <c:pt idx="1159">
                  <c:v>733.53</c:v>
                </c:pt>
                <c:pt idx="1160">
                  <c:v>733.97</c:v>
                </c:pt>
                <c:pt idx="1161">
                  <c:v>734.41</c:v>
                </c:pt>
                <c:pt idx="1162">
                  <c:v>734.8599999999991</c:v>
                </c:pt>
                <c:pt idx="1163">
                  <c:v>735.3</c:v>
                </c:pt>
                <c:pt idx="1164">
                  <c:v>735.75</c:v>
                </c:pt>
                <c:pt idx="1165">
                  <c:v>736.19</c:v>
                </c:pt>
                <c:pt idx="1166">
                  <c:v>736.63</c:v>
                </c:pt>
                <c:pt idx="1167">
                  <c:v>737.08</c:v>
                </c:pt>
                <c:pt idx="1168">
                  <c:v>737.52</c:v>
                </c:pt>
                <c:pt idx="1169">
                  <c:v>737.97</c:v>
                </c:pt>
                <c:pt idx="1170">
                  <c:v>738.41</c:v>
                </c:pt>
                <c:pt idx="1171">
                  <c:v>738.8599999999991</c:v>
                </c:pt>
                <c:pt idx="1172">
                  <c:v>739.3</c:v>
                </c:pt>
                <c:pt idx="1173">
                  <c:v>739.74</c:v>
                </c:pt>
                <c:pt idx="1174">
                  <c:v>740.19</c:v>
                </c:pt>
                <c:pt idx="1175">
                  <c:v>740.63</c:v>
                </c:pt>
                <c:pt idx="1176">
                  <c:v>741.08</c:v>
                </c:pt>
                <c:pt idx="1177">
                  <c:v>741.52</c:v>
                </c:pt>
                <c:pt idx="1178">
                  <c:v>741.95999999999947</c:v>
                </c:pt>
                <c:pt idx="1179">
                  <c:v>742.41</c:v>
                </c:pt>
                <c:pt idx="1180">
                  <c:v>742.84999999999911</c:v>
                </c:pt>
                <c:pt idx="1181">
                  <c:v>743.29000000000053</c:v>
                </c:pt>
                <c:pt idx="1182">
                  <c:v>743.74</c:v>
                </c:pt>
                <c:pt idx="1183">
                  <c:v>744.18000000000052</c:v>
                </c:pt>
                <c:pt idx="1184">
                  <c:v>744.63</c:v>
                </c:pt>
                <c:pt idx="1185">
                  <c:v>745.07</c:v>
                </c:pt>
                <c:pt idx="1186">
                  <c:v>745.51</c:v>
                </c:pt>
                <c:pt idx="1187">
                  <c:v>745.95999999999947</c:v>
                </c:pt>
                <c:pt idx="1188">
                  <c:v>746.4</c:v>
                </c:pt>
                <c:pt idx="1189">
                  <c:v>746.83999999999946</c:v>
                </c:pt>
                <c:pt idx="1190">
                  <c:v>747.29000000000053</c:v>
                </c:pt>
                <c:pt idx="1191">
                  <c:v>747.73</c:v>
                </c:pt>
                <c:pt idx="1192">
                  <c:v>748.17000000000053</c:v>
                </c:pt>
                <c:pt idx="1193">
                  <c:v>748.62</c:v>
                </c:pt>
                <c:pt idx="1194">
                  <c:v>749.06</c:v>
                </c:pt>
                <c:pt idx="1195">
                  <c:v>749.5</c:v>
                </c:pt>
                <c:pt idx="1196">
                  <c:v>749.94999999999948</c:v>
                </c:pt>
                <c:pt idx="1197">
                  <c:v>750.39</c:v>
                </c:pt>
                <c:pt idx="1198">
                  <c:v>750.82999999999947</c:v>
                </c:pt>
                <c:pt idx="1199">
                  <c:v>751.28000000000054</c:v>
                </c:pt>
                <c:pt idx="1200">
                  <c:v>751.72</c:v>
                </c:pt>
                <c:pt idx="1201">
                  <c:v>752.16</c:v>
                </c:pt>
                <c:pt idx="1202">
                  <c:v>752.61</c:v>
                </c:pt>
                <c:pt idx="1203">
                  <c:v>753.05</c:v>
                </c:pt>
                <c:pt idx="1204">
                  <c:v>753.49</c:v>
                </c:pt>
                <c:pt idx="1205">
                  <c:v>753.93999999999949</c:v>
                </c:pt>
                <c:pt idx="1206">
                  <c:v>754.38</c:v>
                </c:pt>
                <c:pt idx="1207">
                  <c:v>754.81999999999948</c:v>
                </c:pt>
                <c:pt idx="1208">
                  <c:v>755.26</c:v>
                </c:pt>
                <c:pt idx="1209">
                  <c:v>755.71</c:v>
                </c:pt>
                <c:pt idx="1210">
                  <c:v>756.15</c:v>
                </c:pt>
                <c:pt idx="1211">
                  <c:v>756.59</c:v>
                </c:pt>
                <c:pt idx="1212">
                  <c:v>757.04</c:v>
                </c:pt>
                <c:pt idx="1213">
                  <c:v>757.48</c:v>
                </c:pt>
                <c:pt idx="1214">
                  <c:v>757.92</c:v>
                </c:pt>
                <c:pt idx="1215">
                  <c:v>758.3599999999991</c:v>
                </c:pt>
                <c:pt idx="1216">
                  <c:v>758.81</c:v>
                </c:pt>
                <c:pt idx="1217">
                  <c:v>759.25</c:v>
                </c:pt>
                <c:pt idx="1218">
                  <c:v>759.69</c:v>
                </c:pt>
                <c:pt idx="1219">
                  <c:v>760.13</c:v>
                </c:pt>
                <c:pt idx="1220">
                  <c:v>760.58</c:v>
                </c:pt>
                <c:pt idx="1221">
                  <c:v>761.02</c:v>
                </c:pt>
                <c:pt idx="1222">
                  <c:v>761.45999999999947</c:v>
                </c:pt>
                <c:pt idx="1223">
                  <c:v>761.9</c:v>
                </c:pt>
                <c:pt idx="1224">
                  <c:v>762.34999999999911</c:v>
                </c:pt>
                <c:pt idx="1225">
                  <c:v>762.79000000000053</c:v>
                </c:pt>
                <c:pt idx="1226">
                  <c:v>763.23</c:v>
                </c:pt>
                <c:pt idx="1227">
                  <c:v>763.67000000000053</c:v>
                </c:pt>
                <c:pt idx="1228">
                  <c:v>764.12</c:v>
                </c:pt>
                <c:pt idx="1229">
                  <c:v>764.56</c:v>
                </c:pt>
                <c:pt idx="1230">
                  <c:v>765</c:v>
                </c:pt>
                <c:pt idx="1231">
                  <c:v>765.43999999999949</c:v>
                </c:pt>
                <c:pt idx="1232">
                  <c:v>765.89</c:v>
                </c:pt>
                <c:pt idx="1233">
                  <c:v>766.32999999999947</c:v>
                </c:pt>
                <c:pt idx="1234">
                  <c:v>766.77000000000055</c:v>
                </c:pt>
                <c:pt idx="1235">
                  <c:v>767.21</c:v>
                </c:pt>
                <c:pt idx="1236">
                  <c:v>767.65</c:v>
                </c:pt>
                <c:pt idx="1237">
                  <c:v>768.1</c:v>
                </c:pt>
                <c:pt idx="1238">
                  <c:v>768.54</c:v>
                </c:pt>
                <c:pt idx="1239">
                  <c:v>768.98</c:v>
                </c:pt>
                <c:pt idx="1240">
                  <c:v>769.42</c:v>
                </c:pt>
                <c:pt idx="1241">
                  <c:v>769.87</c:v>
                </c:pt>
                <c:pt idx="1242">
                  <c:v>770.31</c:v>
                </c:pt>
                <c:pt idx="1243">
                  <c:v>770.75</c:v>
                </c:pt>
                <c:pt idx="1244">
                  <c:v>771.19</c:v>
                </c:pt>
                <c:pt idx="1245">
                  <c:v>771.63</c:v>
                </c:pt>
                <c:pt idx="1246">
                  <c:v>772.07</c:v>
                </c:pt>
                <c:pt idx="1247">
                  <c:v>772.52</c:v>
                </c:pt>
                <c:pt idx="1248">
                  <c:v>772.95999999999947</c:v>
                </c:pt>
                <c:pt idx="1249">
                  <c:v>773.4</c:v>
                </c:pt>
                <c:pt idx="1250">
                  <c:v>773.83999999999946</c:v>
                </c:pt>
                <c:pt idx="1251">
                  <c:v>774.28000000000054</c:v>
                </c:pt>
                <c:pt idx="1252">
                  <c:v>774.73</c:v>
                </c:pt>
                <c:pt idx="1253">
                  <c:v>775.17000000000053</c:v>
                </c:pt>
                <c:pt idx="1254">
                  <c:v>775.61</c:v>
                </c:pt>
                <c:pt idx="1255">
                  <c:v>776.05</c:v>
                </c:pt>
                <c:pt idx="1256">
                  <c:v>776.49</c:v>
                </c:pt>
                <c:pt idx="1257">
                  <c:v>776.93</c:v>
                </c:pt>
                <c:pt idx="1258">
                  <c:v>777.37</c:v>
                </c:pt>
                <c:pt idx="1259">
                  <c:v>777.81999999999948</c:v>
                </c:pt>
                <c:pt idx="1260">
                  <c:v>778.26</c:v>
                </c:pt>
                <c:pt idx="1261">
                  <c:v>778.7</c:v>
                </c:pt>
                <c:pt idx="1262">
                  <c:v>779.14</c:v>
                </c:pt>
                <c:pt idx="1263">
                  <c:v>779.58</c:v>
                </c:pt>
                <c:pt idx="1264">
                  <c:v>780.02</c:v>
                </c:pt>
                <c:pt idx="1265">
                  <c:v>780.45999999999947</c:v>
                </c:pt>
                <c:pt idx="1266">
                  <c:v>780.91</c:v>
                </c:pt>
                <c:pt idx="1267">
                  <c:v>781.34999999999911</c:v>
                </c:pt>
                <c:pt idx="1268">
                  <c:v>781.79000000000053</c:v>
                </c:pt>
                <c:pt idx="1269">
                  <c:v>782.23</c:v>
                </c:pt>
                <c:pt idx="1270">
                  <c:v>782.67000000000053</c:v>
                </c:pt>
                <c:pt idx="1271">
                  <c:v>783.11</c:v>
                </c:pt>
                <c:pt idx="1272">
                  <c:v>783.55</c:v>
                </c:pt>
                <c:pt idx="1273">
                  <c:v>783.99</c:v>
                </c:pt>
                <c:pt idx="1274">
                  <c:v>784.43</c:v>
                </c:pt>
                <c:pt idx="1275">
                  <c:v>784.88</c:v>
                </c:pt>
                <c:pt idx="1276">
                  <c:v>785.31999999999948</c:v>
                </c:pt>
                <c:pt idx="1277">
                  <c:v>785.76</c:v>
                </c:pt>
                <c:pt idx="1278">
                  <c:v>786.2</c:v>
                </c:pt>
                <c:pt idx="1279">
                  <c:v>786.64</c:v>
                </c:pt>
                <c:pt idx="1280">
                  <c:v>787.08</c:v>
                </c:pt>
                <c:pt idx="1281">
                  <c:v>787.52</c:v>
                </c:pt>
                <c:pt idx="1282">
                  <c:v>787.95999999999947</c:v>
                </c:pt>
                <c:pt idx="1283">
                  <c:v>788.4</c:v>
                </c:pt>
                <c:pt idx="1284">
                  <c:v>788.83999999999946</c:v>
                </c:pt>
                <c:pt idx="1285">
                  <c:v>789.28000000000054</c:v>
                </c:pt>
                <c:pt idx="1286">
                  <c:v>789.72</c:v>
                </c:pt>
                <c:pt idx="1287">
                  <c:v>790.17000000000053</c:v>
                </c:pt>
                <c:pt idx="1288">
                  <c:v>790.61</c:v>
                </c:pt>
                <c:pt idx="1289">
                  <c:v>791.05</c:v>
                </c:pt>
                <c:pt idx="1290">
                  <c:v>791.49</c:v>
                </c:pt>
                <c:pt idx="1291">
                  <c:v>791.93</c:v>
                </c:pt>
                <c:pt idx="1292">
                  <c:v>792.37</c:v>
                </c:pt>
                <c:pt idx="1293">
                  <c:v>792.81</c:v>
                </c:pt>
                <c:pt idx="1294">
                  <c:v>793.25</c:v>
                </c:pt>
                <c:pt idx="1295">
                  <c:v>793.69</c:v>
                </c:pt>
                <c:pt idx="1296">
                  <c:v>794.13</c:v>
                </c:pt>
                <c:pt idx="1297">
                  <c:v>794.57</c:v>
                </c:pt>
                <c:pt idx="1298">
                  <c:v>795.01</c:v>
                </c:pt>
                <c:pt idx="1299">
                  <c:v>795.44999999999948</c:v>
                </c:pt>
                <c:pt idx="1300">
                  <c:v>795.89</c:v>
                </c:pt>
                <c:pt idx="1301">
                  <c:v>796.32999999999947</c:v>
                </c:pt>
                <c:pt idx="1302">
                  <c:v>796.77000000000055</c:v>
                </c:pt>
                <c:pt idx="1303">
                  <c:v>797.21</c:v>
                </c:pt>
                <c:pt idx="1304">
                  <c:v>797.65</c:v>
                </c:pt>
                <c:pt idx="1305">
                  <c:v>798.09</c:v>
                </c:pt>
                <c:pt idx="1306">
                  <c:v>798.53</c:v>
                </c:pt>
                <c:pt idx="1307">
                  <c:v>798.97</c:v>
                </c:pt>
                <c:pt idx="1308">
                  <c:v>799.41</c:v>
                </c:pt>
                <c:pt idx="1309">
                  <c:v>799.84999999999911</c:v>
                </c:pt>
                <c:pt idx="1310">
                  <c:v>800.29000000000053</c:v>
                </c:pt>
                <c:pt idx="1311">
                  <c:v>800.73</c:v>
                </c:pt>
                <c:pt idx="1312">
                  <c:v>801.17000000000053</c:v>
                </c:pt>
                <c:pt idx="1313">
                  <c:v>801.61</c:v>
                </c:pt>
                <c:pt idx="1314">
                  <c:v>802.05</c:v>
                </c:pt>
                <c:pt idx="1315">
                  <c:v>802.49</c:v>
                </c:pt>
                <c:pt idx="1316">
                  <c:v>802.93</c:v>
                </c:pt>
                <c:pt idx="1317">
                  <c:v>803.37</c:v>
                </c:pt>
                <c:pt idx="1318">
                  <c:v>803.81</c:v>
                </c:pt>
                <c:pt idx="1319">
                  <c:v>804.25</c:v>
                </c:pt>
                <c:pt idx="1320">
                  <c:v>804.69</c:v>
                </c:pt>
                <c:pt idx="1321">
                  <c:v>805.13</c:v>
                </c:pt>
                <c:pt idx="1322">
                  <c:v>805.57</c:v>
                </c:pt>
                <c:pt idx="1323">
                  <c:v>806.01</c:v>
                </c:pt>
                <c:pt idx="1324">
                  <c:v>806.44999999999948</c:v>
                </c:pt>
                <c:pt idx="1325">
                  <c:v>806.89</c:v>
                </c:pt>
                <c:pt idx="1326">
                  <c:v>807.32999999999947</c:v>
                </c:pt>
                <c:pt idx="1327">
                  <c:v>807.77000000000055</c:v>
                </c:pt>
                <c:pt idx="1328">
                  <c:v>808.21</c:v>
                </c:pt>
                <c:pt idx="1329">
                  <c:v>808.65</c:v>
                </c:pt>
                <c:pt idx="1330">
                  <c:v>809.09</c:v>
                </c:pt>
                <c:pt idx="1331">
                  <c:v>809.53</c:v>
                </c:pt>
                <c:pt idx="1332">
                  <c:v>809.97</c:v>
                </c:pt>
                <c:pt idx="1333">
                  <c:v>810.4</c:v>
                </c:pt>
                <c:pt idx="1334">
                  <c:v>810.83999999999946</c:v>
                </c:pt>
                <c:pt idx="1335">
                  <c:v>811.28000000000054</c:v>
                </c:pt>
                <c:pt idx="1336">
                  <c:v>811.72</c:v>
                </c:pt>
                <c:pt idx="1337">
                  <c:v>812.16</c:v>
                </c:pt>
                <c:pt idx="1338">
                  <c:v>812.6</c:v>
                </c:pt>
                <c:pt idx="1339">
                  <c:v>813.04</c:v>
                </c:pt>
                <c:pt idx="1340">
                  <c:v>813.48</c:v>
                </c:pt>
                <c:pt idx="1341">
                  <c:v>813.92</c:v>
                </c:pt>
                <c:pt idx="1342">
                  <c:v>814.3599999999991</c:v>
                </c:pt>
                <c:pt idx="1343">
                  <c:v>814.8</c:v>
                </c:pt>
                <c:pt idx="1344">
                  <c:v>815.23</c:v>
                </c:pt>
                <c:pt idx="1345">
                  <c:v>815.67000000000053</c:v>
                </c:pt>
                <c:pt idx="1346">
                  <c:v>816.11</c:v>
                </c:pt>
                <c:pt idx="1347">
                  <c:v>816.55</c:v>
                </c:pt>
                <c:pt idx="1348">
                  <c:v>816.99</c:v>
                </c:pt>
                <c:pt idx="1349">
                  <c:v>817.43</c:v>
                </c:pt>
                <c:pt idx="1350">
                  <c:v>817.87</c:v>
                </c:pt>
                <c:pt idx="1351">
                  <c:v>818.31</c:v>
                </c:pt>
                <c:pt idx="1352">
                  <c:v>818.75</c:v>
                </c:pt>
                <c:pt idx="1353">
                  <c:v>819.18000000000052</c:v>
                </c:pt>
                <c:pt idx="1354">
                  <c:v>819.62</c:v>
                </c:pt>
                <c:pt idx="1355">
                  <c:v>820.06</c:v>
                </c:pt>
                <c:pt idx="1356">
                  <c:v>820.5</c:v>
                </c:pt>
                <c:pt idx="1357">
                  <c:v>820.93999999999949</c:v>
                </c:pt>
                <c:pt idx="1358">
                  <c:v>821.38</c:v>
                </c:pt>
                <c:pt idx="1359">
                  <c:v>821.81999999999948</c:v>
                </c:pt>
                <c:pt idx="1360">
                  <c:v>822.25</c:v>
                </c:pt>
                <c:pt idx="1361">
                  <c:v>822.69</c:v>
                </c:pt>
                <c:pt idx="1362">
                  <c:v>823.13</c:v>
                </c:pt>
                <c:pt idx="1363">
                  <c:v>823.57</c:v>
                </c:pt>
                <c:pt idx="1364">
                  <c:v>824.01</c:v>
                </c:pt>
                <c:pt idx="1365">
                  <c:v>824.44999999999948</c:v>
                </c:pt>
                <c:pt idx="1366">
                  <c:v>824.89</c:v>
                </c:pt>
                <c:pt idx="1367">
                  <c:v>825.31999999999948</c:v>
                </c:pt>
                <c:pt idx="1368">
                  <c:v>825.76</c:v>
                </c:pt>
                <c:pt idx="1369">
                  <c:v>826.2</c:v>
                </c:pt>
                <c:pt idx="1370">
                  <c:v>826.64</c:v>
                </c:pt>
                <c:pt idx="1371">
                  <c:v>827.08</c:v>
                </c:pt>
                <c:pt idx="1372">
                  <c:v>827.51</c:v>
                </c:pt>
                <c:pt idx="1373">
                  <c:v>827.94999999999948</c:v>
                </c:pt>
                <c:pt idx="1374">
                  <c:v>828.39</c:v>
                </c:pt>
                <c:pt idx="1375">
                  <c:v>828.82999999999947</c:v>
                </c:pt>
                <c:pt idx="1376">
                  <c:v>829.27000000000055</c:v>
                </c:pt>
                <c:pt idx="1377">
                  <c:v>829.71</c:v>
                </c:pt>
                <c:pt idx="1378">
                  <c:v>830.14</c:v>
                </c:pt>
                <c:pt idx="1379">
                  <c:v>830.58</c:v>
                </c:pt>
                <c:pt idx="1380">
                  <c:v>831.02</c:v>
                </c:pt>
                <c:pt idx="1381">
                  <c:v>831.45999999999947</c:v>
                </c:pt>
                <c:pt idx="1382">
                  <c:v>831.9</c:v>
                </c:pt>
                <c:pt idx="1383">
                  <c:v>832.32999999999947</c:v>
                </c:pt>
                <c:pt idx="1384">
                  <c:v>832.77000000000055</c:v>
                </c:pt>
                <c:pt idx="1385">
                  <c:v>833.21</c:v>
                </c:pt>
                <c:pt idx="1386">
                  <c:v>833.65</c:v>
                </c:pt>
                <c:pt idx="1387">
                  <c:v>834.08</c:v>
                </c:pt>
                <c:pt idx="1388">
                  <c:v>834.52</c:v>
                </c:pt>
                <c:pt idx="1389">
                  <c:v>834.95999999999947</c:v>
                </c:pt>
                <c:pt idx="1390">
                  <c:v>835.4</c:v>
                </c:pt>
                <c:pt idx="1391">
                  <c:v>835.82999999999947</c:v>
                </c:pt>
                <c:pt idx="1392">
                  <c:v>836.27000000000055</c:v>
                </c:pt>
                <c:pt idx="1393">
                  <c:v>836.71</c:v>
                </c:pt>
                <c:pt idx="1394">
                  <c:v>837.15</c:v>
                </c:pt>
                <c:pt idx="1395">
                  <c:v>837.58</c:v>
                </c:pt>
                <c:pt idx="1396">
                  <c:v>838.02</c:v>
                </c:pt>
                <c:pt idx="1397">
                  <c:v>838.45999999999947</c:v>
                </c:pt>
                <c:pt idx="1398">
                  <c:v>838.9</c:v>
                </c:pt>
                <c:pt idx="1399">
                  <c:v>839.32999999999947</c:v>
                </c:pt>
                <c:pt idx="1400">
                  <c:v>839.77000000000055</c:v>
                </c:pt>
                <c:pt idx="1401">
                  <c:v>840.21</c:v>
                </c:pt>
                <c:pt idx="1402">
                  <c:v>840.65</c:v>
                </c:pt>
                <c:pt idx="1403">
                  <c:v>841.08</c:v>
                </c:pt>
                <c:pt idx="1404">
                  <c:v>841.52</c:v>
                </c:pt>
                <c:pt idx="1405">
                  <c:v>841.95999999999947</c:v>
                </c:pt>
                <c:pt idx="1406">
                  <c:v>842.4</c:v>
                </c:pt>
                <c:pt idx="1407">
                  <c:v>842.82999999999947</c:v>
                </c:pt>
                <c:pt idx="1408">
                  <c:v>843.27000000000055</c:v>
                </c:pt>
                <c:pt idx="1409">
                  <c:v>843.71</c:v>
                </c:pt>
                <c:pt idx="1410">
                  <c:v>844.14</c:v>
                </c:pt>
                <c:pt idx="1411">
                  <c:v>844.58</c:v>
                </c:pt>
                <c:pt idx="1412">
                  <c:v>845.02</c:v>
                </c:pt>
                <c:pt idx="1413">
                  <c:v>845.45999999999947</c:v>
                </c:pt>
                <c:pt idx="1414">
                  <c:v>845.89</c:v>
                </c:pt>
                <c:pt idx="1415">
                  <c:v>846.32999999999947</c:v>
                </c:pt>
                <c:pt idx="1416">
                  <c:v>846.77000000000055</c:v>
                </c:pt>
                <c:pt idx="1417">
                  <c:v>847.2</c:v>
                </c:pt>
                <c:pt idx="1418">
                  <c:v>847.64</c:v>
                </c:pt>
                <c:pt idx="1419">
                  <c:v>848.08</c:v>
                </c:pt>
                <c:pt idx="1420">
                  <c:v>848.51</c:v>
                </c:pt>
                <c:pt idx="1421">
                  <c:v>848.94999999999948</c:v>
                </c:pt>
                <c:pt idx="1422">
                  <c:v>849.39</c:v>
                </c:pt>
                <c:pt idx="1423">
                  <c:v>849.81999999999948</c:v>
                </c:pt>
                <c:pt idx="1424">
                  <c:v>850.26</c:v>
                </c:pt>
                <c:pt idx="1425">
                  <c:v>850.7</c:v>
                </c:pt>
                <c:pt idx="1426">
                  <c:v>851.13</c:v>
                </c:pt>
                <c:pt idx="1427">
                  <c:v>851.57</c:v>
                </c:pt>
                <c:pt idx="1428">
                  <c:v>852.01</c:v>
                </c:pt>
                <c:pt idx="1429">
                  <c:v>852.43999999999949</c:v>
                </c:pt>
                <c:pt idx="1430">
                  <c:v>852.88</c:v>
                </c:pt>
                <c:pt idx="1431">
                  <c:v>853.31999999999948</c:v>
                </c:pt>
                <c:pt idx="1432">
                  <c:v>853.75</c:v>
                </c:pt>
                <c:pt idx="1433">
                  <c:v>854.19</c:v>
                </c:pt>
                <c:pt idx="1434">
                  <c:v>854.62</c:v>
                </c:pt>
                <c:pt idx="1435">
                  <c:v>855.06</c:v>
                </c:pt>
                <c:pt idx="1436">
                  <c:v>855.5</c:v>
                </c:pt>
                <c:pt idx="1437">
                  <c:v>855.93</c:v>
                </c:pt>
                <c:pt idx="1438">
                  <c:v>856.37</c:v>
                </c:pt>
                <c:pt idx="1439">
                  <c:v>856.81</c:v>
                </c:pt>
                <c:pt idx="1440">
                  <c:v>857.24</c:v>
                </c:pt>
                <c:pt idx="1441">
                  <c:v>857.68000000000052</c:v>
                </c:pt>
                <c:pt idx="1442">
                  <c:v>858.11</c:v>
                </c:pt>
                <c:pt idx="1443">
                  <c:v>858.55</c:v>
                </c:pt>
                <c:pt idx="1444">
                  <c:v>858.99</c:v>
                </c:pt>
                <c:pt idx="1445">
                  <c:v>859.42</c:v>
                </c:pt>
                <c:pt idx="1446">
                  <c:v>859.8599999999991</c:v>
                </c:pt>
                <c:pt idx="1447">
                  <c:v>860.29000000000053</c:v>
                </c:pt>
                <c:pt idx="1448">
                  <c:v>860.73</c:v>
                </c:pt>
                <c:pt idx="1449">
                  <c:v>861.17000000000053</c:v>
                </c:pt>
                <c:pt idx="1450">
                  <c:v>861.6</c:v>
                </c:pt>
                <c:pt idx="1451">
                  <c:v>862.04</c:v>
                </c:pt>
                <c:pt idx="1452">
                  <c:v>862.47</c:v>
                </c:pt>
                <c:pt idx="1453">
                  <c:v>862.91</c:v>
                </c:pt>
                <c:pt idx="1454">
                  <c:v>863.34999999999911</c:v>
                </c:pt>
                <c:pt idx="1455">
                  <c:v>863.78000000000054</c:v>
                </c:pt>
                <c:pt idx="1456">
                  <c:v>864.22</c:v>
                </c:pt>
                <c:pt idx="1457">
                  <c:v>864.65</c:v>
                </c:pt>
                <c:pt idx="1458">
                  <c:v>865.09</c:v>
                </c:pt>
                <c:pt idx="1459">
                  <c:v>865.52</c:v>
                </c:pt>
                <c:pt idx="1460">
                  <c:v>865.95999999999947</c:v>
                </c:pt>
                <c:pt idx="1461">
                  <c:v>866.4</c:v>
                </c:pt>
                <c:pt idx="1462">
                  <c:v>866.82999999999947</c:v>
                </c:pt>
                <c:pt idx="1463">
                  <c:v>867.27000000000055</c:v>
                </c:pt>
                <c:pt idx="1464">
                  <c:v>867.7</c:v>
                </c:pt>
                <c:pt idx="1465">
                  <c:v>868.14</c:v>
                </c:pt>
                <c:pt idx="1466">
                  <c:v>868.57</c:v>
                </c:pt>
                <c:pt idx="1467">
                  <c:v>869.01</c:v>
                </c:pt>
                <c:pt idx="1468">
                  <c:v>869.43999999999949</c:v>
                </c:pt>
                <c:pt idx="1469">
                  <c:v>869.88</c:v>
                </c:pt>
                <c:pt idx="1470">
                  <c:v>870.31</c:v>
                </c:pt>
                <c:pt idx="1471">
                  <c:v>870.75</c:v>
                </c:pt>
                <c:pt idx="1472">
                  <c:v>871.18000000000052</c:v>
                </c:pt>
                <c:pt idx="1473">
                  <c:v>871.62</c:v>
                </c:pt>
                <c:pt idx="1474">
                  <c:v>872.06</c:v>
                </c:pt>
                <c:pt idx="1475">
                  <c:v>872.49</c:v>
                </c:pt>
                <c:pt idx="1476">
                  <c:v>872.93</c:v>
                </c:pt>
                <c:pt idx="1477">
                  <c:v>873.3599999999991</c:v>
                </c:pt>
                <c:pt idx="1478">
                  <c:v>873.8</c:v>
                </c:pt>
                <c:pt idx="1479">
                  <c:v>874.23</c:v>
                </c:pt>
                <c:pt idx="1480">
                  <c:v>874.67000000000053</c:v>
                </c:pt>
                <c:pt idx="1481">
                  <c:v>875.1</c:v>
                </c:pt>
                <c:pt idx="1482">
                  <c:v>875.54</c:v>
                </c:pt>
                <c:pt idx="1483">
                  <c:v>875.97</c:v>
                </c:pt>
                <c:pt idx="1484">
                  <c:v>876.41</c:v>
                </c:pt>
                <c:pt idx="1485">
                  <c:v>876.83999999999946</c:v>
                </c:pt>
                <c:pt idx="1486">
                  <c:v>877.28000000000054</c:v>
                </c:pt>
                <c:pt idx="1487">
                  <c:v>877.71</c:v>
                </c:pt>
                <c:pt idx="1488">
                  <c:v>878.14</c:v>
                </c:pt>
                <c:pt idx="1489">
                  <c:v>878.58</c:v>
                </c:pt>
                <c:pt idx="1490">
                  <c:v>879.01</c:v>
                </c:pt>
                <c:pt idx="1491">
                  <c:v>879.44999999999948</c:v>
                </c:pt>
                <c:pt idx="1492">
                  <c:v>879.88</c:v>
                </c:pt>
                <c:pt idx="1493">
                  <c:v>880.31999999999948</c:v>
                </c:pt>
                <c:pt idx="1494">
                  <c:v>880.75</c:v>
                </c:pt>
                <c:pt idx="1495">
                  <c:v>881.19</c:v>
                </c:pt>
                <c:pt idx="1496">
                  <c:v>881.62</c:v>
                </c:pt>
                <c:pt idx="1497">
                  <c:v>882.06</c:v>
                </c:pt>
                <c:pt idx="1498">
                  <c:v>882.49</c:v>
                </c:pt>
                <c:pt idx="1499">
                  <c:v>882.93</c:v>
                </c:pt>
                <c:pt idx="1500">
                  <c:v>883.3599999999991</c:v>
                </c:pt>
                <c:pt idx="1501">
                  <c:v>883.79000000000053</c:v>
                </c:pt>
                <c:pt idx="1502">
                  <c:v>884.23</c:v>
                </c:pt>
                <c:pt idx="1503">
                  <c:v>884.66</c:v>
                </c:pt>
                <c:pt idx="1504">
                  <c:v>885.1</c:v>
                </c:pt>
                <c:pt idx="1505">
                  <c:v>885.53</c:v>
                </c:pt>
                <c:pt idx="1506">
                  <c:v>885.97</c:v>
                </c:pt>
                <c:pt idx="1507">
                  <c:v>886.4</c:v>
                </c:pt>
                <c:pt idx="1508">
                  <c:v>886.82999999999947</c:v>
                </c:pt>
                <c:pt idx="1509">
                  <c:v>887.27000000000055</c:v>
                </c:pt>
                <c:pt idx="1510">
                  <c:v>887.7</c:v>
                </c:pt>
                <c:pt idx="1511">
                  <c:v>888.14</c:v>
                </c:pt>
                <c:pt idx="1512">
                  <c:v>888.57</c:v>
                </c:pt>
                <c:pt idx="1513">
                  <c:v>889</c:v>
                </c:pt>
                <c:pt idx="1514">
                  <c:v>889.43999999999949</c:v>
                </c:pt>
                <c:pt idx="1515">
                  <c:v>889.87</c:v>
                </c:pt>
                <c:pt idx="1516">
                  <c:v>890.31</c:v>
                </c:pt>
                <c:pt idx="1517">
                  <c:v>890.74</c:v>
                </c:pt>
                <c:pt idx="1518">
                  <c:v>891.17000000000053</c:v>
                </c:pt>
                <c:pt idx="1519">
                  <c:v>891.61</c:v>
                </c:pt>
                <c:pt idx="1520">
                  <c:v>892.04</c:v>
                </c:pt>
                <c:pt idx="1521">
                  <c:v>892.48</c:v>
                </c:pt>
                <c:pt idx="1522">
                  <c:v>892.91</c:v>
                </c:pt>
                <c:pt idx="1523">
                  <c:v>893.33999999999946</c:v>
                </c:pt>
                <c:pt idx="1524">
                  <c:v>893.78000000000054</c:v>
                </c:pt>
                <c:pt idx="1525">
                  <c:v>894.21</c:v>
                </c:pt>
                <c:pt idx="1526">
                  <c:v>894.64</c:v>
                </c:pt>
                <c:pt idx="1527">
                  <c:v>895.08</c:v>
                </c:pt>
                <c:pt idx="1528">
                  <c:v>895.51</c:v>
                </c:pt>
                <c:pt idx="1529">
                  <c:v>895.94999999999948</c:v>
                </c:pt>
                <c:pt idx="1530">
                  <c:v>896.38</c:v>
                </c:pt>
                <c:pt idx="1531">
                  <c:v>896.81</c:v>
                </c:pt>
                <c:pt idx="1532">
                  <c:v>897.25</c:v>
                </c:pt>
                <c:pt idx="1533">
                  <c:v>897.68000000000052</c:v>
                </c:pt>
                <c:pt idx="1534">
                  <c:v>898.11</c:v>
                </c:pt>
                <c:pt idx="1535">
                  <c:v>898.55</c:v>
                </c:pt>
                <c:pt idx="1536">
                  <c:v>898.98</c:v>
                </c:pt>
                <c:pt idx="1537">
                  <c:v>899.41</c:v>
                </c:pt>
                <c:pt idx="1538">
                  <c:v>899.84999999999911</c:v>
                </c:pt>
                <c:pt idx="1539">
                  <c:v>900.28000000000054</c:v>
                </c:pt>
                <c:pt idx="1540">
                  <c:v>900.71</c:v>
                </c:pt>
                <c:pt idx="1541">
                  <c:v>901.15</c:v>
                </c:pt>
                <c:pt idx="1542">
                  <c:v>901.58</c:v>
                </c:pt>
                <c:pt idx="1543">
                  <c:v>902.01</c:v>
                </c:pt>
                <c:pt idx="1544">
                  <c:v>902.44999999999948</c:v>
                </c:pt>
                <c:pt idx="1545">
                  <c:v>902.88</c:v>
                </c:pt>
                <c:pt idx="1546">
                  <c:v>903.31</c:v>
                </c:pt>
                <c:pt idx="1547">
                  <c:v>903.74</c:v>
                </c:pt>
                <c:pt idx="1548">
                  <c:v>904.18000000000052</c:v>
                </c:pt>
                <c:pt idx="1549">
                  <c:v>904.61</c:v>
                </c:pt>
                <c:pt idx="1550">
                  <c:v>905.04</c:v>
                </c:pt>
                <c:pt idx="1551">
                  <c:v>905.48</c:v>
                </c:pt>
                <c:pt idx="1552">
                  <c:v>905.91</c:v>
                </c:pt>
                <c:pt idx="1553">
                  <c:v>906.33999999999946</c:v>
                </c:pt>
                <c:pt idx="1554">
                  <c:v>906.77000000000055</c:v>
                </c:pt>
                <c:pt idx="1555">
                  <c:v>907.21</c:v>
                </c:pt>
                <c:pt idx="1556">
                  <c:v>907.64</c:v>
                </c:pt>
                <c:pt idx="1557">
                  <c:v>908.07</c:v>
                </c:pt>
                <c:pt idx="1558">
                  <c:v>908.51</c:v>
                </c:pt>
                <c:pt idx="1559">
                  <c:v>908.93999999999949</c:v>
                </c:pt>
                <c:pt idx="1560">
                  <c:v>909.37</c:v>
                </c:pt>
                <c:pt idx="1561">
                  <c:v>909.8</c:v>
                </c:pt>
                <c:pt idx="1562">
                  <c:v>910.24</c:v>
                </c:pt>
                <c:pt idx="1563">
                  <c:v>910.67000000000053</c:v>
                </c:pt>
                <c:pt idx="1564">
                  <c:v>911.1</c:v>
                </c:pt>
                <c:pt idx="1565">
                  <c:v>911.53</c:v>
                </c:pt>
                <c:pt idx="1566">
                  <c:v>911.97</c:v>
                </c:pt>
                <c:pt idx="1567">
                  <c:v>912.4</c:v>
                </c:pt>
                <c:pt idx="1568">
                  <c:v>912.82999999999947</c:v>
                </c:pt>
                <c:pt idx="1569">
                  <c:v>913.26</c:v>
                </c:pt>
                <c:pt idx="1570">
                  <c:v>913.7</c:v>
                </c:pt>
                <c:pt idx="1571">
                  <c:v>914.13</c:v>
                </c:pt>
                <c:pt idx="1572">
                  <c:v>914.56</c:v>
                </c:pt>
                <c:pt idx="1573">
                  <c:v>914.99</c:v>
                </c:pt>
                <c:pt idx="1574">
                  <c:v>915.43</c:v>
                </c:pt>
                <c:pt idx="1575">
                  <c:v>915.8599999999991</c:v>
                </c:pt>
                <c:pt idx="1576">
                  <c:v>916.29000000000053</c:v>
                </c:pt>
                <c:pt idx="1577">
                  <c:v>916.72</c:v>
                </c:pt>
                <c:pt idx="1578">
                  <c:v>917.15</c:v>
                </c:pt>
                <c:pt idx="1579">
                  <c:v>917.59</c:v>
                </c:pt>
                <c:pt idx="1580">
                  <c:v>918.02</c:v>
                </c:pt>
                <c:pt idx="1581">
                  <c:v>918.44999999999948</c:v>
                </c:pt>
                <c:pt idx="1582">
                  <c:v>918.88</c:v>
                </c:pt>
                <c:pt idx="1583">
                  <c:v>919.31</c:v>
                </c:pt>
                <c:pt idx="1584">
                  <c:v>919.75</c:v>
                </c:pt>
                <c:pt idx="1585">
                  <c:v>920.18000000000052</c:v>
                </c:pt>
                <c:pt idx="1586">
                  <c:v>920.61</c:v>
                </c:pt>
                <c:pt idx="1587">
                  <c:v>921.04</c:v>
                </c:pt>
                <c:pt idx="1588">
                  <c:v>921.47</c:v>
                </c:pt>
                <c:pt idx="1589">
                  <c:v>921.91</c:v>
                </c:pt>
                <c:pt idx="1590">
                  <c:v>922.33999999999946</c:v>
                </c:pt>
                <c:pt idx="1591">
                  <c:v>922.77000000000055</c:v>
                </c:pt>
                <c:pt idx="1592">
                  <c:v>923.2</c:v>
                </c:pt>
                <c:pt idx="1593">
                  <c:v>923.63</c:v>
                </c:pt>
                <c:pt idx="1594">
                  <c:v>924.06</c:v>
                </c:pt>
                <c:pt idx="1595">
                  <c:v>924.5</c:v>
                </c:pt>
                <c:pt idx="1596">
                  <c:v>924.93</c:v>
                </c:pt>
                <c:pt idx="1597">
                  <c:v>925.3599999999991</c:v>
                </c:pt>
                <c:pt idx="1598">
                  <c:v>925.79000000000053</c:v>
                </c:pt>
                <c:pt idx="1599">
                  <c:v>926.22</c:v>
                </c:pt>
                <c:pt idx="1600">
                  <c:v>926.65</c:v>
                </c:pt>
                <c:pt idx="1601">
                  <c:v>927.08</c:v>
                </c:pt>
                <c:pt idx="1602">
                  <c:v>927.52</c:v>
                </c:pt>
                <c:pt idx="1603">
                  <c:v>927.94999999999948</c:v>
                </c:pt>
                <c:pt idx="1604">
                  <c:v>928.38</c:v>
                </c:pt>
                <c:pt idx="1605">
                  <c:v>928.81</c:v>
                </c:pt>
                <c:pt idx="1606">
                  <c:v>929.24</c:v>
                </c:pt>
                <c:pt idx="1607">
                  <c:v>929.67000000000053</c:v>
                </c:pt>
                <c:pt idx="1608">
                  <c:v>930.1</c:v>
                </c:pt>
                <c:pt idx="1609">
                  <c:v>930.54</c:v>
                </c:pt>
                <c:pt idx="1610">
                  <c:v>930.97</c:v>
                </c:pt>
                <c:pt idx="1611">
                  <c:v>931.4</c:v>
                </c:pt>
                <c:pt idx="1612">
                  <c:v>931.82999999999947</c:v>
                </c:pt>
                <c:pt idx="1613">
                  <c:v>932.26</c:v>
                </c:pt>
                <c:pt idx="1614">
                  <c:v>932.69</c:v>
                </c:pt>
                <c:pt idx="1615">
                  <c:v>933.12</c:v>
                </c:pt>
                <c:pt idx="1616">
                  <c:v>933.55</c:v>
                </c:pt>
                <c:pt idx="1617">
                  <c:v>933.98</c:v>
                </c:pt>
                <c:pt idx="1618">
                  <c:v>934.41</c:v>
                </c:pt>
                <c:pt idx="1619">
                  <c:v>934.84999999999911</c:v>
                </c:pt>
                <c:pt idx="1620">
                  <c:v>935.28000000000054</c:v>
                </c:pt>
                <c:pt idx="1621">
                  <c:v>935.71</c:v>
                </c:pt>
                <c:pt idx="1622">
                  <c:v>936.14</c:v>
                </c:pt>
                <c:pt idx="1623">
                  <c:v>936.57</c:v>
                </c:pt>
                <c:pt idx="1624">
                  <c:v>937</c:v>
                </c:pt>
                <c:pt idx="1625">
                  <c:v>937.43</c:v>
                </c:pt>
                <c:pt idx="1626">
                  <c:v>937.8599999999991</c:v>
                </c:pt>
                <c:pt idx="1627">
                  <c:v>938.29000000000053</c:v>
                </c:pt>
                <c:pt idx="1628">
                  <c:v>938.72</c:v>
                </c:pt>
                <c:pt idx="1629">
                  <c:v>939.15</c:v>
                </c:pt>
                <c:pt idx="1630">
                  <c:v>939.58</c:v>
                </c:pt>
                <c:pt idx="1631">
                  <c:v>940.01</c:v>
                </c:pt>
                <c:pt idx="1632">
                  <c:v>940.44999999999948</c:v>
                </c:pt>
                <c:pt idx="1633">
                  <c:v>940.88</c:v>
                </c:pt>
                <c:pt idx="1634">
                  <c:v>941.31</c:v>
                </c:pt>
                <c:pt idx="1635">
                  <c:v>941.74</c:v>
                </c:pt>
                <c:pt idx="1636">
                  <c:v>942.17000000000053</c:v>
                </c:pt>
                <c:pt idx="1637">
                  <c:v>942.6</c:v>
                </c:pt>
                <c:pt idx="1638">
                  <c:v>943.03</c:v>
                </c:pt>
                <c:pt idx="1639">
                  <c:v>943.45999999999947</c:v>
                </c:pt>
                <c:pt idx="1640">
                  <c:v>943.89</c:v>
                </c:pt>
                <c:pt idx="1641">
                  <c:v>944.31999999999948</c:v>
                </c:pt>
                <c:pt idx="1642">
                  <c:v>944.75</c:v>
                </c:pt>
                <c:pt idx="1643">
                  <c:v>945.18000000000052</c:v>
                </c:pt>
                <c:pt idx="1644">
                  <c:v>945.61</c:v>
                </c:pt>
                <c:pt idx="1645">
                  <c:v>946.04</c:v>
                </c:pt>
                <c:pt idx="1646">
                  <c:v>946.47</c:v>
                </c:pt>
                <c:pt idx="1647">
                  <c:v>946.9</c:v>
                </c:pt>
                <c:pt idx="1648">
                  <c:v>947.32999999999947</c:v>
                </c:pt>
                <c:pt idx="1649">
                  <c:v>947.76</c:v>
                </c:pt>
                <c:pt idx="1650">
                  <c:v>948.19</c:v>
                </c:pt>
                <c:pt idx="1651">
                  <c:v>948.62</c:v>
                </c:pt>
                <c:pt idx="1652">
                  <c:v>949.05</c:v>
                </c:pt>
                <c:pt idx="1653">
                  <c:v>949.48</c:v>
                </c:pt>
                <c:pt idx="1654">
                  <c:v>949.91</c:v>
                </c:pt>
                <c:pt idx="1655">
                  <c:v>950.33999999999946</c:v>
                </c:pt>
                <c:pt idx="1656">
                  <c:v>950.77000000000055</c:v>
                </c:pt>
                <c:pt idx="1657">
                  <c:v>951.2</c:v>
                </c:pt>
                <c:pt idx="1658">
                  <c:v>951.63</c:v>
                </c:pt>
                <c:pt idx="1659">
                  <c:v>952.06</c:v>
                </c:pt>
                <c:pt idx="1660">
                  <c:v>952.49</c:v>
                </c:pt>
                <c:pt idx="1661">
                  <c:v>952.92</c:v>
                </c:pt>
                <c:pt idx="1662">
                  <c:v>953.34999999999911</c:v>
                </c:pt>
                <c:pt idx="1663">
                  <c:v>953.78000000000054</c:v>
                </c:pt>
                <c:pt idx="1664">
                  <c:v>954.21</c:v>
                </c:pt>
                <c:pt idx="1665">
                  <c:v>954.64</c:v>
                </c:pt>
                <c:pt idx="1666">
                  <c:v>955.07</c:v>
                </c:pt>
                <c:pt idx="1667">
                  <c:v>955.49</c:v>
                </c:pt>
                <c:pt idx="1668">
                  <c:v>955.92</c:v>
                </c:pt>
                <c:pt idx="1669">
                  <c:v>956.34999999999911</c:v>
                </c:pt>
                <c:pt idx="1670">
                  <c:v>956.78000000000054</c:v>
                </c:pt>
                <c:pt idx="1671">
                  <c:v>957.21</c:v>
                </c:pt>
                <c:pt idx="1672">
                  <c:v>957.64</c:v>
                </c:pt>
                <c:pt idx="1673">
                  <c:v>958.07</c:v>
                </c:pt>
                <c:pt idx="1674">
                  <c:v>958.5</c:v>
                </c:pt>
                <c:pt idx="1675">
                  <c:v>958.93</c:v>
                </c:pt>
                <c:pt idx="1676">
                  <c:v>959.3599999999991</c:v>
                </c:pt>
                <c:pt idx="1677">
                  <c:v>959.79000000000053</c:v>
                </c:pt>
                <c:pt idx="1678">
                  <c:v>960.22</c:v>
                </c:pt>
                <c:pt idx="1679">
                  <c:v>960.65</c:v>
                </c:pt>
                <c:pt idx="1680">
                  <c:v>961.08</c:v>
                </c:pt>
                <c:pt idx="1681">
                  <c:v>961.5</c:v>
                </c:pt>
                <c:pt idx="1682">
                  <c:v>961.93</c:v>
                </c:pt>
                <c:pt idx="1683">
                  <c:v>962.3599999999991</c:v>
                </c:pt>
                <c:pt idx="1684">
                  <c:v>962.79000000000053</c:v>
                </c:pt>
                <c:pt idx="1685">
                  <c:v>963.22</c:v>
                </c:pt>
                <c:pt idx="1686">
                  <c:v>963.65</c:v>
                </c:pt>
                <c:pt idx="1687">
                  <c:v>964.08</c:v>
                </c:pt>
                <c:pt idx="1688">
                  <c:v>964.51</c:v>
                </c:pt>
                <c:pt idx="1689">
                  <c:v>964.93999999999949</c:v>
                </c:pt>
                <c:pt idx="1690">
                  <c:v>965.37</c:v>
                </c:pt>
                <c:pt idx="1691">
                  <c:v>965.79000000000053</c:v>
                </c:pt>
                <c:pt idx="1692">
                  <c:v>966.22</c:v>
                </c:pt>
                <c:pt idx="1693">
                  <c:v>966.65</c:v>
                </c:pt>
                <c:pt idx="1694">
                  <c:v>967.08</c:v>
                </c:pt>
                <c:pt idx="1695">
                  <c:v>967.51</c:v>
                </c:pt>
                <c:pt idx="1696">
                  <c:v>967.93999999999949</c:v>
                </c:pt>
                <c:pt idx="1697">
                  <c:v>968.37</c:v>
                </c:pt>
                <c:pt idx="1698">
                  <c:v>968.79000000000053</c:v>
                </c:pt>
                <c:pt idx="1699">
                  <c:v>969.22</c:v>
                </c:pt>
                <c:pt idx="1700">
                  <c:v>969.65</c:v>
                </c:pt>
                <c:pt idx="1701">
                  <c:v>970.08</c:v>
                </c:pt>
                <c:pt idx="1702">
                  <c:v>970.51</c:v>
                </c:pt>
                <c:pt idx="1703">
                  <c:v>970.93999999999949</c:v>
                </c:pt>
                <c:pt idx="1704">
                  <c:v>971.37</c:v>
                </c:pt>
                <c:pt idx="1705">
                  <c:v>971.79000000000053</c:v>
                </c:pt>
                <c:pt idx="1706">
                  <c:v>972.22</c:v>
                </c:pt>
                <c:pt idx="1707">
                  <c:v>972.65</c:v>
                </c:pt>
                <c:pt idx="1708">
                  <c:v>973.08</c:v>
                </c:pt>
                <c:pt idx="1709">
                  <c:v>973.51</c:v>
                </c:pt>
                <c:pt idx="1710">
                  <c:v>973.93999999999949</c:v>
                </c:pt>
                <c:pt idx="1711">
                  <c:v>974.3599999999991</c:v>
                </c:pt>
                <c:pt idx="1712">
                  <c:v>974.79000000000053</c:v>
                </c:pt>
                <c:pt idx="1713">
                  <c:v>975.22</c:v>
                </c:pt>
                <c:pt idx="1714">
                  <c:v>975.65</c:v>
                </c:pt>
                <c:pt idx="1715">
                  <c:v>976.08</c:v>
                </c:pt>
                <c:pt idx="1716">
                  <c:v>976.5</c:v>
                </c:pt>
                <c:pt idx="1717">
                  <c:v>976.93</c:v>
                </c:pt>
                <c:pt idx="1718">
                  <c:v>977.3599999999991</c:v>
                </c:pt>
                <c:pt idx="1719">
                  <c:v>977.79000000000053</c:v>
                </c:pt>
                <c:pt idx="1720">
                  <c:v>978.22</c:v>
                </c:pt>
                <c:pt idx="1721">
                  <c:v>978.64</c:v>
                </c:pt>
                <c:pt idx="1722">
                  <c:v>979.07</c:v>
                </c:pt>
                <c:pt idx="1723">
                  <c:v>979.5</c:v>
                </c:pt>
                <c:pt idx="1724">
                  <c:v>979.93</c:v>
                </c:pt>
                <c:pt idx="1725">
                  <c:v>980.34999999999911</c:v>
                </c:pt>
                <c:pt idx="1726">
                  <c:v>980.78000000000054</c:v>
                </c:pt>
                <c:pt idx="1727">
                  <c:v>981.21</c:v>
                </c:pt>
                <c:pt idx="1728">
                  <c:v>981.64</c:v>
                </c:pt>
                <c:pt idx="1729">
                  <c:v>982.07</c:v>
                </c:pt>
                <c:pt idx="1730">
                  <c:v>982.49</c:v>
                </c:pt>
                <c:pt idx="1731">
                  <c:v>982.92</c:v>
                </c:pt>
                <c:pt idx="1732">
                  <c:v>983.34999999999911</c:v>
                </c:pt>
                <c:pt idx="1733">
                  <c:v>983.78000000000054</c:v>
                </c:pt>
                <c:pt idx="1734">
                  <c:v>984.2</c:v>
                </c:pt>
                <c:pt idx="1735">
                  <c:v>984.63</c:v>
                </c:pt>
                <c:pt idx="1736">
                  <c:v>985.06</c:v>
                </c:pt>
                <c:pt idx="1737">
                  <c:v>985.49</c:v>
                </c:pt>
                <c:pt idx="1738">
                  <c:v>985.91</c:v>
                </c:pt>
                <c:pt idx="1739">
                  <c:v>986.33999999999946</c:v>
                </c:pt>
                <c:pt idx="1740">
                  <c:v>986.77000000000055</c:v>
                </c:pt>
                <c:pt idx="1741">
                  <c:v>987.2</c:v>
                </c:pt>
                <c:pt idx="1742">
                  <c:v>987.62</c:v>
                </c:pt>
                <c:pt idx="1743">
                  <c:v>988.05</c:v>
                </c:pt>
                <c:pt idx="1744">
                  <c:v>988.48</c:v>
                </c:pt>
                <c:pt idx="1745">
                  <c:v>988.9</c:v>
                </c:pt>
                <c:pt idx="1746">
                  <c:v>989.32999999999947</c:v>
                </c:pt>
                <c:pt idx="1747">
                  <c:v>989.76</c:v>
                </c:pt>
                <c:pt idx="1748">
                  <c:v>990.19</c:v>
                </c:pt>
                <c:pt idx="1749">
                  <c:v>990.61</c:v>
                </c:pt>
                <c:pt idx="1750">
                  <c:v>991.04</c:v>
                </c:pt>
                <c:pt idx="1751">
                  <c:v>991.47</c:v>
                </c:pt>
                <c:pt idx="1752">
                  <c:v>991.89</c:v>
                </c:pt>
                <c:pt idx="1753">
                  <c:v>992.31999999999948</c:v>
                </c:pt>
                <c:pt idx="1754">
                  <c:v>992.75</c:v>
                </c:pt>
                <c:pt idx="1755">
                  <c:v>993.17000000000053</c:v>
                </c:pt>
                <c:pt idx="1756">
                  <c:v>993.6</c:v>
                </c:pt>
                <c:pt idx="1757">
                  <c:v>994.03</c:v>
                </c:pt>
                <c:pt idx="1758">
                  <c:v>994.44999999999948</c:v>
                </c:pt>
                <c:pt idx="1759">
                  <c:v>994.88</c:v>
                </c:pt>
                <c:pt idx="1760">
                  <c:v>995.31</c:v>
                </c:pt>
                <c:pt idx="1761">
                  <c:v>995.73</c:v>
                </c:pt>
                <c:pt idx="1762">
                  <c:v>996.16</c:v>
                </c:pt>
                <c:pt idx="1763">
                  <c:v>996.59</c:v>
                </c:pt>
                <c:pt idx="1764">
                  <c:v>997.01</c:v>
                </c:pt>
                <c:pt idx="1765">
                  <c:v>997.43999999999949</c:v>
                </c:pt>
                <c:pt idx="1766">
                  <c:v>997.87</c:v>
                </c:pt>
                <c:pt idx="1767">
                  <c:v>998.29000000000053</c:v>
                </c:pt>
                <c:pt idx="1768">
                  <c:v>998.72</c:v>
                </c:pt>
                <c:pt idx="1769">
                  <c:v>999.15</c:v>
                </c:pt>
                <c:pt idx="1770">
                  <c:v>999.57</c:v>
                </c:pt>
                <c:pt idx="1771">
                  <c:v>1000</c:v>
                </c:pt>
                <c:pt idx="1772">
                  <c:v>1000.43</c:v>
                </c:pt>
                <c:pt idx="1773">
                  <c:v>1000.8499999999991</c:v>
                </c:pt>
                <c:pt idx="1774">
                  <c:v>1001.2800000000005</c:v>
                </c:pt>
                <c:pt idx="1775">
                  <c:v>1001.71</c:v>
                </c:pt>
                <c:pt idx="1776">
                  <c:v>1002.13</c:v>
                </c:pt>
                <c:pt idx="1777">
                  <c:v>1002.56</c:v>
                </c:pt>
                <c:pt idx="1778">
                  <c:v>1002.98</c:v>
                </c:pt>
                <c:pt idx="1779">
                  <c:v>1003.41</c:v>
                </c:pt>
                <c:pt idx="1780">
                  <c:v>1003.8399999999991</c:v>
                </c:pt>
                <c:pt idx="1781">
                  <c:v>1004.26</c:v>
                </c:pt>
                <c:pt idx="1782">
                  <c:v>1004.69</c:v>
                </c:pt>
                <c:pt idx="1783">
                  <c:v>1005.11</c:v>
                </c:pt>
                <c:pt idx="1784">
                  <c:v>1005.54</c:v>
                </c:pt>
                <c:pt idx="1785">
                  <c:v>1005.97</c:v>
                </c:pt>
                <c:pt idx="1786">
                  <c:v>1006.39</c:v>
                </c:pt>
                <c:pt idx="1787">
                  <c:v>1006.8199999999994</c:v>
                </c:pt>
                <c:pt idx="1788">
                  <c:v>1007.24</c:v>
                </c:pt>
                <c:pt idx="1789">
                  <c:v>1007.6700000000005</c:v>
                </c:pt>
                <c:pt idx="1790">
                  <c:v>1008.1</c:v>
                </c:pt>
                <c:pt idx="1791">
                  <c:v>1008.52</c:v>
                </c:pt>
                <c:pt idx="1792">
                  <c:v>1008.9499999999994</c:v>
                </c:pt>
                <c:pt idx="1793">
                  <c:v>1009.37</c:v>
                </c:pt>
                <c:pt idx="1794">
                  <c:v>1009.8</c:v>
                </c:pt>
                <c:pt idx="1795">
                  <c:v>1010.22</c:v>
                </c:pt>
                <c:pt idx="1796">
                  <c:v>1010.65</c:v>
                </c:pt>
                <c:pt idx="1797">
                  <c:v>1011.08</c:v>
                </c:pt>
                <c:pt idx="1798">
                  <c:v>1011.5</c:v>
                </c:pt>
                <c:pt idx="1799">
                  <c:v>1011.93</c:v>
                </c:pt>
                <c:pt idx="1800">
                  <c:v>1012.3499999999991</c:v>
                </c:pt>
                <c:pt idx="1801">
                  <c:v>1012.7800000000005</c:v>
                </c:pt>
                <c:pt idx="1802">
                  <c:v>1013.2</c:v>
                </c:pt>
                <c:pt idx="1803">
                  <c:v>1013.63</c:v>
                </c:pt>
                <c:pt idx="1804">
                  <c:v>1014.05</c:v>
                </c:pt>
                <c:pt idx="1805">
                  <c:v>1014.48</c:v>
                </c:pt>
                <c:pt idx="1806">
                  <c:v>1014.91</c:v>
                </c:pt>
                <c:pt idx="1807">
                  <c:v>1015.3299999999994</c:v>
                </c:pt>
                <c:pt idx="1808">
                  <c:v>1015.76</c:v>
                </c:pt>
                <c:pt idx="1809">
                  <c:v>1016.1800000000005</c:v>
                </c:pt>
                <c:pt idx="1810">
                  <c:v>1016.61</c:v>
                </c:pt>
                <c:pt idx="1811">
                  <c:v>1017.03</c:v>
                </c:pt>
                <c:pt idx="1812">
                  <c:v>1017.4599999999994</c:v>
                </c:pt>
                <c:pt idx="1813">
                  <c:v>1017.88</c:v>
                </c:pt>
                <c:pt idx="1814">
                  <c:v>1018.31</c:v>
                </c:pt>
                <c:pt idx="1815">
                  <c:v>1018.73</c:v>
                </c:pt>
                <c:pt idx="1816">
                  <c:v>1019.16</c:v>
                </c:pt>
                <c:pt idx="1817">
                  <c:v>1019.58</c:v>
                </c:pt>
                <c:pt idx="1818">
                  <c:v>1020.01</c:v>
                </c:pt>
                <c:pt idx="1819">
                  <c:v>1020.43</c:v>
                </c:pt>
                <c:pt idx="1820">
                  <c:v>1020.8599999999991</c:v>
                </c:pt>
                <c:pt idx="1821">
                  <c:v>1021.2800000000005</c:v>
                </c:pt>
                <c:pt idx="1822">
                  <c:v>1021.71</c:v>
                </c:pt>
                <c:pt idx="1823">
                  <c:v>1022.13</c:v>
                </c:pt>
                <c:pt idx="1824">
                  <c:v>1022.56</c:v>
                </c:pt>
                <c:pt idx="1825">
                  <c:v>1022.98</c:v>
                </c:pt>
                <c:pt idx="1826">
                  <c:v>1023.41</c:v>
                </c:pt>
                <c:pt idx="1827">
                  <c:v>1023.8299999999994</c:v>
                </c:pt>
                <c:pt idx="1828">
                  <c:v>1024.26</c:v>
                </c:pt>
                <c:pt idx="1829">
                  <c:v>1024.6799999999998</c:v>
                </c:pt>
                <c:pt idx="1830">
                  <c:v>1025.1099999999999</c:v>
                </c:pt>
                <c:pt idx="1831">
                  <c:v>1025.53</c:v>
                </c:pt>
                <c:pt idx="1832">
                  <c:v>1025.95</c:v>
                </c:pt>
                <c:pt idx="1833">
                  <c:v>1026.3799999999999</c:v>
                </c:pt>
                <c:pt idx="1834">
                  <c:v>1026.8</c:v>
                </c:pt>
                <c:pt idx="1835">
                  <c:v>1027.23</c:v>
                </c:pt>
                <c:pt idx="1836">
                  <c:v>1027.6499999999999</c:v>
                </c:pt>
                <c:pt idx="1837">
                  <c:v>1028.08</c:v>
                </c:pt>
                <c:pt idx="1838">
                  <c:v>1028.5</c:v>
                </c:pt>
                <c:pt idx="1839">
                  <c:v>1028.93</c:v>
                </c:pt>
                <c:pt idx="1840">
                  <c:v>1029.3499999999999</c:v>
                </c:pt>
                <c:pt idx="1841">
                  <c:v>1029.77</c:v>
                </c:pt>
                <c:pt idx="1842">
                  <c:v>1030.2</c:v>
                </c:pt>
                <c:pt idx="1843">
                  <c:v>1030.6199999999999</c:v>
                </c:pt>
                <c:pt idx="1844">
                  <c:v>1031.05</c:v>
                </c:pt>
                <c:pt idx="1845">
                  <c:v>1031.47</c:v>
                </c:pt>
                <c:pt idx="1846">
                  <c:v>1031.9000000000001</c:v>
                </c:pt>
                <c:pt idx="1847">
                  <c:v>1032.32</c:v>
                </c:pt>
                <c:pt idx="1848">
                  <c:v>1032.74</c:v>
                </c:pt>
                <c:pt idx="1849">
                  <c:v>1033.1699999999998</c:v>
                </c:pt>
                <c:pt idx="1850">
                  <c:v>1033.5899999999999</c:v>
                </c:pt>
                <c:pt idx="1851">
                  <c:v>1034.02</c:v>
                </c:pt>
                <c:pt idx="1852">
                  <c:v>1034.44</c:v>
                </c:pt>
                <c:pt idx="1853">
                  <c:v>1034.8599999999999</c:v>
                </c:pt>
                <c:pt idx="1854">
                  <c:v>1035.29</c:v>
                </c:pt>
                <c:pt idx="1855">
                  <c:v>1035.71</c:v>
                </c:pt>
                <c:pt idx="1856">
                  <c:v>1036.1399999999999</c:v>
                </c:pt>
                <c:pt idx="1857">
                  <c:v>1036.56</c:v>
                </c:pt>
                <c:pt idx="1858">
                  <c:v>1036.98</c:v>
                </c:pt>
                <c:pt idx="1859">
                  <c:v>1037.4100000000001</c:v>
                </c:pt>
                <c:pt idx="1860">
                  <c:v>1037.83</c:v>
                </c:pt>
                <c:pt idx="1861">
                  <c:v>1038.25</c:v>
                </c:pt>
                <c:pt idx="1862">
                  <c:v>1038.6799999999998</c:v>
                </c:pt>
                <c:pt idx="1863">
                  <c:v>1039.0999999999999</c:v>
                </c:pt>
                <c:pt idx="1864">
                  <c:v>1039.53</c:v>
                </c:pt>
                <c:pt idx="1865">
                  <c:v>1039.95</c:v>
                </c:pt>
                <c:pt idx="1866">
                  <c:v>1040.3699999999999</c:v>
                </c:pt>
                <c:pt idx="1867">
                  <c:v>1040.8</c:v>
                </c:pt>
                <c:pt idx="1868">
                  <c:v>1041.22</c:v>
                </c:pt>
                <c:pt idx="1869">
                  <c:v>1041.6399999999999</c:v>
                </c:pt>
                <c:pt idx="1870">
                  <c:v>1042.07</c:v>
                </c:pt>
                <c:pt idx="1871">
                  <c:v>1042.49</c:v>
                </c:pt>
                <c:pt idx="1872">
                  <c:v>1042.9100000000001</c:v>
                </c:pt>
                <c:pt idx="1873">
                  <c:v>1043.3399999999999</c:v>
                </c:pt>
                <c:pt idx="1874">
                  <c:v>1043.76</c:v>
                </c:pt>
                <c:pt idx="1875">
                  <c:v>1044.1799999999998</c:v>
                </c:pt>
                <c:pt idx="1876">
                  <c:v>1044.6099999999999</c:v>
                </c:pt>
                <c:pt idx="1877">
                  <c:v>1045.03</c:v>
                </c:pt>
                <c:pt idx="1878">
                  <c:v>1045.45</c:v>
                </c:pt>
                <c:pt idx="1879">
                  <c:v>1045.8799999999999</c:v>
                </c:pt>
                <c:pt idx="1880">
                  <c:v>1046.3</c:v>
                </c:pt>
                <c:pt idx="1881">
                  <c:v>1046.72</c:v>
                </c:pt>
                <c:pt idx="1882">
                  <c:v>1047.1499999999999</c:v>
                </c:pt>
                <c:pt idx="1883">
                  <c:v>1047.57</c:v>
                </c:pt>
                <c:pt idx="1884">
                  <c:v>1047.99</c:v>
                </c:pt>
                <c:pt idx="1885">
                  <c:v>1048.4100000000001</c:v>
                </c:pt>
                <c:pt idx="1886">
                  <c:v>1048.8399999999999</c:v>
                </c:pt>
                <c:pt idx="1887">
                  <c:v>1049.26</c:v>
                </c:pt>
                <c:pt idx="1888">
                  <c:v>1049.6799999999998</c:v>
                </c:pt>
                <c:pt idx="1889">
                  <c:v>1050.1099999999999</c:v>
                </c:pt>
                <c:pt idx="1890">
                  <c:v>1050.53</c:v>
                </c:pt>
                <c:pt idx="1891">
                  <c:v>1050.95</c:v>
                </c:pt>
                <c:pt idx="1892">
                  <c:v>1051.3699999999999</c:v>
                </c:pt>
                <c:pt idx="1893">
                  <c:v>1051.8</c:v>
                </c:pt>
                <c:pt idx="1894">
                  <c:v>1052.22</c:v>
                </c:pt>
                <c:pt idx="1895">
                  <c:v>1052.6399999999999</c:v>
                </c:pt>
                <c:pt idx="1896">
                  <c:v>1053.07</c:v>
                </c:pt>
                <c:pt idx="1897">
                  <c:v>1053.49</c:v>
                </c:pt>
                <c:pt idx="1898">
                  <c:v>1053.9100000000001</c:v>
                </c:pt>
                <c:pt idx="1899">
                  <c:v>1054.33</c:v>
                </c:pt>
                <c:pt idx="1900">
                  <c:v>1054.76</c:v>
                </c:pt>
                <c:pt idx="1901">
                  <c:v>1055.1799999999998</c:v>
                </c:pt>
                <c:pt idx="1902">
                  <c:v>1055.5999999999999</c:v>
                </c:pt>
                <c:pt idx="1903">
                  <c:v>1056.02</c:v>
                </c:pt>
                <c:pt idx="1904">
                  <c:v>1056.45</c:v>
                </c:pt>
                <c:pt idx="1905">
                  <c:v>1056.8699999999999</c:v>
                </c:pt>
                <c:pt idx="1906">
                  <c:v>1057.29</c:v>
                </c:pt>
                <c:pt idx="1907">
                  <c:v>1057.71</c:v>
                </c:pt>
                <c:pt idx="1908">
                  <c:v>1058.1399999999999</c:v>
                </c:pt>
                <c:pt idx="1909">
                  <c:v>1058.56</c:v>
                </c:pt>
                <c:pt idx="1910">
                  <c:v>1058.98</c:v>
                </c:pt>
                <c:pt idx="1911">
                  <c:v>1059.4000000000001</c:v>
                </c:pt>
                <c:pt idx="1912">
                  <c:v>1059.82</c:v>
                </c:pt>
                <c:pt idx="1913">
                  <c:v>1060.25</c:v>
                </c:pt>
                <c:pt idx="1914">
                  <c:v>1060.6699999999998</c:v>
                </c:pt>
                <c:pt idx="1915">
                  <c:v>1061.0899999999999</c:v>
                </c:pt>
                <c:pt idx="1916">
                  <c:v>1061.51</c:v>
                </c:pt>
                <c:pt idx="1917">
                  <c:v>1061.93</c:v>
                </c:pt>
                <c:pt idx="1918">
                  <c:v>1062.3599999999999</c:v>
                </c:pt>
                <c:pt idx="1919">
                  <c:v>1062.78</c:v>
                </c:pt>
                <c:pt idx="1920">
                  <c:v>1063.2</c:v>
                </c:pt>
                <c:pt idx="1921">
                  <c:v>1063.6199999999999</c:v>
                </c:pt>
                <c:pt idx="1922">
                  <c:v>1064.04</c:v>
                </c:pt>
                <c:pt idx="1923">
                  <c:v>1064.47</c:v>
                </c:pt>
                <c:pt idx="1924">
                  <c:v>1064.8899999999999</c:v>
                </c:pt>
                <c:pt idx="1925">
                  <c:v>1065.31</c:v>
                </c:pt>
                <c:pt idx="1926">
                  <c:v>1065.73</c:v>
                </c:pt>
                <c:pt idx="1927">
                  <c:v>1066.1499999999999</c:v>
                </c:pt>
                <c:pt idx="1928">
                  <c:v>1066.58</c:v>
                </c:pt>
                <c:pt idx="1929">
                  <c:v>1067</c:v>
                </c:pt>
                <c:pt idx="1930">
                  <c:v>1067.42</c:v>
                </c:pt>
                <c:pt idx="1931">
                  <c:v>1067.8399999999999</c:v>
                </c:pt>
                <c:pt idx="1932">
                  <c:v>1068.26</c:v>
                </c:pt>
                <c:pt idx="1933">
                  <c:v>1068.6799999999998</c:v>
                </c:pt>
                <c:pt idx="1934">
                  <c:v>1069.0999999999999</c:v>
                </c:pt>
                <c:pt idx="1935">
                  <c:v>1069.53</c:v>
                </c:pt>
                <c:pt idx="1936">
                  <c:v>1069.95</c:v>
                </c:pt>
                <c:pt idx="1937">
                  <c:v>1070.3699999999999</c:v>
                </c:pt>
                <c:pt idx="1938">
                  <c:v>1070.79</c:v>
                </c:pt>
                <c:pt idx="1939">
                  <c:v>1071.21</c:v>
                </c:pt>
                <c:pt idx="1940">
                  <c:v>1071.6299999999999</c:v>
                </c:pt>
                <c:pt idx="1941">
                  <c:v>1072.05</c:v>
                </c:pt>
                <c:pt idx="1942">
                  <c:v>1072.48</c:v>
                </c:pt>
                <c:pt idx="1943">
                  <c:v>1072.9000000000001</c:v>
                </c:pt>
                <c:pt idx="1944">
                  <c:v>1073.32</c:v>
                </c:pt>
                <c:pt idx="1945">
                  <c:v>1073.74</c:v>
                </c:pt>
                <c:pt idx="1946">
                  <c:v>1074.1599999999999</c:v>
                </c:pt>
                <c:pt idx="1947">
                  <c:v>1074.58</c:v>
                </c:pt>
                <c:pt idx="1948">
                  <c:v>1075</c:v>
                </c:pt>
                <c:pt idx="1949">
                  <c:v>1075.42</c:v>
                </c:pt>
                <c:pt idx="1950">
                  <c:v>1075.8499999999999</c:v>
                </c:pt>
                <c:pt idx="1951">
                  <c:v>1076.27</c:v>
                </c:pt>
                <c:pt idx="1952">
                  <c:v>1076.6899999999998</c:v>
                </c:pt>
                <c:pt idx="1953">
                  <c:v>1077.1099999999999</c:v>
                </c:pt>
                <c:pt idx="1954">
                  <c:v>1077.53</c:v>
                </c:pt>
                <c:pt idx="1955">
                  <c:v>1077.95</c:v>
                </c:pt>
                <c:pt idx="1956">
                  <c:v>1078.3699999999999</c:v>
                </c:pt>
                <c:pt idx="1957">
                  <c:v>1078.79</c:v>
                </c:pt>
                <c:pt idx="1958">
                  <c:v>1079.21</c:v>
                </c:pt>
                <c:pt idx="1959">
                  <c:v>1079.6299999999999</c:v>
                </c:pt>
                <c:pt idx="1960">
                  <c:v>1080.05</c:v>
                </c:pt>
                <c:pt idx="1961">
                  <c:v>1080.47</c:v>
                </c:pt>
                <c:pt idx="1962">
                  <c:v>1080.9000000000001</c:v>
                </c:pt>
                <c:pt idx="1963">
                  <c:v>1081.32</c:v>
                </c:pt>
                <c:pt idx="1964">
                  <c:v>1081.74</c:v>
                </c:pt>
                <c:pt idx="1965">
                  <c:v>1082.1599999999999</c:v>
                </c:pt>
                <c:pt idx="1966">
                  <c:v>1082.58</c:v>
                </c:pt>
                <c:pt idx="1967">
                  <c:v>1083</c:v>
                </c:pt>
                <c:pt idx="1968">
                  <c:v>1083.42</c:v>
                </c:pt>
                <c:pt idx="1969">
                  <c:v>1083.8399999999999</c:v>
                </c:pt>
                <c:pt idx="1970">
                  <c:v>1084.26</c:v>
                </c:pt>
                <c:pt idx="1971">
                  <c:v>1084.6799999999998</c:v>
                </c:pt>
                <c:pt idx="1972">
                  <c:v>1085.0999999999999</c:v>
                </c:pt>
                <c:pt idx="1973">
                  <c:v>1085.52</c:v>
                </c:pt>
                <c:pt idx="1974">
                  <c:v>1085.94</c:v>
                </c:pt>
                <c:pt idx="1975">
                  <c:v>1086.3599999999999</c:v>
                </c:pt>
                <c:pt idx="1976">
                  <c:v>1086.78</c:v>
                </c:pt>
                <c:pt idx="1977">
                  <c:v>1087.2</c:v>
                </c:pt>
                <c:pt idx="1978">
                  <c:v>1087.6199999999999</c:v>
                </c:pt>
                <c:pt idx="1979">
                  <c:v>1088.04</c:v>
                </c:pt>
                <c:pt idx="1980">
                  <c:v>1088.46</c:v>
                </c:pt>
                <c:pt idx="1981">
                  <c:v>1088.8799999999999</c:v>
                </c:pt>
                <c:pt idx="1982">
                  <c:v>1089.3</c:v>
                </c:pt>
                <c:pt idx="1983">
                  <c:v>1089.72</c:v>
                </c:pt>
                <c:pt idx="1984">
                  <c:v>1090.1399999999999</c:v>
                </c:pt>
                <c:pt idx="1985">
                  <c:v>1090.56</c:v>
                </c:pt>
                <c:pt idx="1986">
                  <c:v>1090.98</c:v>
                </c:pt>
                <c:pt idx="1987">
                  <c:v>1091.4000000000001</c:v>
                </c:pt>
                <c:pt idx="1988">
                  <c:v>1091.82</c:v>
                </c:pt>
                <c:pt idx="1989">
                  <c:v>1092.24</c:v>
                </c:pt>
                <c:pt idx="1990">
                  <c:v>1092.6599999999999</c:v>
                </c:pt>
                <c:pt idx="1991">
                  <c:v>1093.08</c:v>
                </c:pt>
                <c:pt idx="1992">
                  <c:v>1093.5</c:v>
                </c:pt>
                <c:pt idx="1993">
                  <c:v>1093.92</c:v>
                </c:pt>
                <c:pt idx="1994">
                  <c:v>1094.3399999999999</c:v>
                </c:pt>
                <c:pt idx="1995">
                  <c:v>1094.76</c:v>
                </c:pt>
                <c:pt idx="1996">
                  <c:v>1095.1799999999998</c:v>
                </c:pt>
                <c:pt idx="1997">
                  <c:v>1095.5999999999999</c:v>
                </c:pt>
                <c:pt idx="1998">
                  <c:v>1096.02</c:v>
                </c:pt>
                <c:pt idx="1999">
                  <c:v>1096.44</c:v>
                </c:pt>
                <c:pt idx="2000">
                  <c:v>1096.8599999999999</c:v>
                </c:pt>
                <c:pt idx="2001">
                  <c:v>1097.28</c:v>
                </c:pt>
                <c:pt idx="2002">
                  <c:v>1097.7</c:v>
                </c:pt>
                <c:pt idx="2003">
                  <c:v>1098.1199999999999</c:v>
                </c:pt>
                <c:pt idx="2004">
                  <c:v>1098.54</c:v>
                </c:pt>
                <c:pt idx="2005">
                  <c:v>1098.96</c:v>
                </c:pt>
                <c:pt idx="2006">
                  <c:v>1099.3799999999999</c:v>
                </c:pt>
                <c:pt idx="2007">
                  <c:v>1099.8</c:v>
                </c:pt>
                <c:pt idx="2008">
                  <c:v>1100.21</c:v>
                </c:pt>
                <c:pt idx="2009">
                  <c:v>1100.6299999999999</c:v>
                </c:pt>
                <c:pt idx="2010">
                  <c:v>1101.05</c:v>
                </c:pt>
                <c:pt idx="2011">
                  <c:v>1101.47</c:v>
                </c:pt>
                <c:pt idx="2012">
                  <c:v>1101.8899999999999</c:v>
                </c:pt>
                <c:pt idx="2013">
                  <c:v>1102.31</c:v>
                </c:pt>
                <c:pt idx="2014">
                  <c:v>1102.73</c:v>
                </c:pt>
                <c:pt idx="2015">
                  <c:v>1103.1499999999999</c:v>
                </c:pt>
                <c:pt idx="2016">
                  <c:v>1103.57</c:v>
                </c:pt>
                <c:pt idx="2017">
                  <c:v>1103.99</c:v>
                </c:pt>
                <c:pt idx="2018">
                  <c:v>1104.4100000000001</c:v>
                </c:pt>
                <c:pt idx="2019">
                  <c:v>1104.83</c:v>
                </c:pt>
                <c:pt idx="2020">
                  <c:v>1105.24</c:v>
                </c:pt>
                <c:pt idx="2021">
                  <c:v>1105.6599999999999</c:v>
                </c:pt>
                <c:pt idx="2022">
                  <c:v>1106.08</c:v>
                </c:pt>
                <c:pt idx="2023">
                  <c:v>1106.5</c:v>
                </c:pt>
                <c:pt idx="2024">
                  <c:v>1106.92</c:v>
                </c:pt>
                <c:pt idx="2025">
                  <c:v>1107.3399999999999</c:v>
                </c:pt>
                <c:pt idx="2026">
                  <c:v>1107.76</c:v>
                </c:pt>
                <c:pt idx="2027">
                  <c:v>1108.1799999999998</c:v>
                </c:pt>
                <c:pt idx="2028">
                  <c:v>1108.5899999999999</c:v>
                </c:pt>
                <c:pt idx="2029">
                  <c:v>1109.01</c:v>
                </c:pt>
                <c:pt idx="2030">
                  <c:v>1109.43</c:v>
                </c:pt>
                <c:pt idx="2031">
                  <c:v>1109.8499999999999</c:v>
                </c:pt>
                <c:pt idx="2032">
                  <c:v>1110.27</c:v>
                </c:pt>
                <c:pt idx="2033">
                  <c:v>1110.6899999999998</c:v>
                </c:pt>
                <c:pt idx="2034">
                  <c:v>1111.1099999999999</c:v>
                </c:pt>
                <c:pt idx="2035">
                  <c:v>1111.52</c:v>
                </c:pt>
                <c:pt idx="2036">
                  <c:v>1111.94</c:v>
                </c:pt>
                <c:pt idx="2037">
                  <c:v>1112.3599999999999</c:v>
                </c:pt>
                <c:pt idx="2038">
                  <c:v>1112.78</c:v>
                </c:pt>
                <c:pt idx="2039">
                  <c:v>1113.2</c:v>
                </c:pt>
                <c:pt idx="2040">
                  <c:v>1113.6199999999999</c:v>
                </c:pt>
                <c:pt idx="2041">
                  <c:v>1114.04</c:v>
                </c:pt>
                <c:pt idx="2042">
                  <c:v>1114.45</c:v>
                </c:pt>
                <c:pt idx="2043">
                  <c:v>1114.8699999999999</c:v>
                </c:pt>
                <c:pt idx="2044">
                  <c:v>1115.29</c:v>
                </c:pt>
                <c:pt idx="2045">
                  <c:v>1115.71</c:v>
                </c:pt>
                <c:pt idx="2046">
                  <c:v>1116.1299999999999</c:v>
                </c:pt>
                <c:pt idx="2047">
                  <c:v>1116.54</c:v>
                </c:pt>
                <c:pt idx="2048">
                  <c:v>1116.96</c:v>
                </c:pt>
                <c:pt idx="2049">
                  <c:v>1117.3799999999999</c:v>
                </c:pt>
                <c:pt idx="2050">
                  <c:v>1117.8</c:v>
                </c:pt>
                <c:pt idx="2051">
                  <c:v>1118.22</c:v>
                </c:pt>
                <c:pt idx="2052">
                  <c:v>1118.6299999999999</c:v>
                </c:pt>
                <c:pt idx="2053">
                  <c:v>1119.05</c:v>
                </c:pt>
                <c:pt idx="2054">
                  <c:v>1119.47</c:v>
                </c:pt>
                <c:pt idx="2055">
                  <c:v>1119.8899999999999</c:v>
                </c:pt>
                <c:pt idx="2056">
                  <c:v>1120.31</c:v>
                </c:pt>
                <c:pt idx="2057">
                  <c:v>1120.72</c:v>
                </c:pt>
                <c:pt idx="2058">
                  <c:v>1121.1399999999999</c:v>
                </c:pt>
                <c:pt idx="2059">
                  <c:v>1121.56</c:v>
                </c:pt>
                <c:pt idx="2060">
                  <c:v>1121.98</c:v>
                </c:pt>
                <c:pt idx="2061">
                  <c:v>1122.4000000000001</c:v>
                </c:pt>
                <c:pt idx="2062">
                  <c:v>1122.81</c:v>
                </c:pt>
                <c:pt idx="2063">
                  <c:v>1123.23</c:v>
                </c:pt>
                <c:pt idx="2064">
                  <c:v>1123.6499999999999</c:v>
                </c:pt>
                <c:pt idx="2065">
                  <c:v>1124.07</c:v>
                </c:pt>
                <c:pt idx="2066">
                  <c:v>1124.48</c:v>
                </c:pt>
                <c:pt idx="2067">
                  <c:v>1124.9000000000001</c:v>
                </c:pt>
              </c:numCache>
            </c:numRef>
          </c:cat>
          <c:val>
            <c:numRef>
              <c:f>'ОС_ГО_ФЛ (наностр)\[Спектры_одного_образца.xlsx]Спектры_одного_образца'!$H$3:$H$2070</c:f>
              <c:numCache>
                <c:formatCode>General</c:formatCode>
                <c:ptCount val="2068"/>
                <c:pt idx="0">
                  <c:v>3906.6</c:v>
                </c:pt>
                <c:pt idx="1">
                  <c:v>3100</c:v>
                </c:pt>
                <c:pt idx="2">
                  <c:v>3093.8</c:v>
                </c:pt>
                <c:pt idx="3">
                  <c:v>3095.2</c:v>
                </c:pt>
                <c:pt idx="4">
                  <c:v>3872</c:v>
                </c:pt>
                <c:pt idx="5">
                  <c:v>3797.2</c:v>
                </c:pt>
                <c:pt idx="6">
                  <c:v>4200.4000000000005</c:v>
                </c:pt>
                <c:pt idx="7">
                  <c:v>3841</c:v>
                </c:pt>
                <c:pt idx="8">
                  <c:v>3862.4</c:v>
                </c:pt>
                <c:pt idx="9">
                  <c:v>3932.6</c:v>
                </c:pt>
                <c:pt idx="10">
                  <c:v>3888.6</c:v>
                </c:pt>
                <c:pt idx="11">
                  <c:v>3919.6</c:v>
                </c:pt>
                <c:pt idx="12">
                  <c:v>4019</c:v>
                </c:pt>
                <c:pt idx="13">
                  <c:v>4038.8</c:v>
                </c:pt>
                <c:pt idx="14">
                  <c:v>4037.2</c:v>
                </c:pt>
                <c:pt idx="15">
                  <c:v>3918.2</c:v>
                </c:pt>
                <c:pt idx="16">
                  <c:v>3932.8</c:v>
                </c:pt>
                <c:pt idx="17">
                  <c:v>3941.2</c:v>
                </c:pt>
                <c:pt idx="18">
                  <c:v>4098.2</c:v>
                </c:pt>
                <c:pt idx="19">
                  <c:v>4155.8</c:v>
                </c:pt>
                <c:pt idx="20">
                  <c:v>4039.8</c:v>
                </c:pt>
                <c:pt idx="21">
                  <c:v>4198.4000000000005</c:v>
                </c:pt>
                <c:pt idx="22">
                  <c:v>4206.4000000000005</c:v>
                </c:pt>
                <c:pt idx="23">
                  <c:v>4148.8</c:v>
                </c:pt>
                <c:pt idx="24">
                  <c:v>4050.2</c:v>
                </c:pt>
                <c:pt idx="25">
                  <c:v>4029.8</c:v>
                </c:pt>
                <c:pt idx="26">
                  <c:v>4208.8</c:v>
                </c:pt>
                <c:pt idx="27">
                  <c:v>4099.6000000000004</c:v>
                </c:pt>
                <c:pt idx="28">
                  <c:v>4115.4000000000005</c:v>
                </c:pt>
                <c:pt idx="29">
                  <c:v>4133.8</c:v>
                </c:pt>
                <c:pt idx="30">
                  <c:v>4017.8</c:v>
                </c:pt>
                <c:pt idx="31">
                  <c:v>4203.6000000000004</c:v>
                </c:pt>
                <c:pt idx="32">
                  <c:v>4283.6000000000004</c:v>
                </c:pt>
                <c:pt idx="33">
                  <c:v>4272.6000000000004</c:v>
                </c:pt>
                <c:pt idx="34">
                  <c:v>4327.4000000000005</c:v>
                </c:pt>
                <c:pt idx="35">
                  <c:v>4353.6000000000004</c:v>
                </c:pt>
                <c:pt idx="36">
                  <c:v>4320.4000000000005</c:v>
                </c:pt>
                <c:pt idx="37">
                  <c:v>4401.6000000000004</c:v>
                </c:pt>
                <c:pt idx="38">
                  <c:v>4269</c:v>
                </c:pt>
                <c:pt idx="39">
                  <c:v>4420.4000000000005</c:v>
                </c:pt>
                <c:pt idx="40">
                  <c:v>4162.8</c:v>
                </c:pt>
                <c:pt idx="41">
                  <c:v>4183.4000000000005</c:v>
                </c:pt>
                <c:pt idx="42">
                  <c:v>4136.6000000000004</c:v>
                </c:pt>
                <c:pt idx="43">
                  <c:v>4156.8</c:v>
                </c:pt>
                <c:pt idx="44">
                  <c:v>4236.4000000000005</c:v>
                </c:pt>
                <c:pt idx="45">
                  <c:v>4222.8</c:v>
                </c:pt>
                <c:pt idx="46">
                  <c:v>4181.2</c:v>
                </c:pt>
                <c:pt idx="47">
                  <c:v>4097</c:v>
                </c:pt>
                <c:pt idx="48">
                  <c:v>4170.4000000000005</c:v>
                </c:pt>
                <c:pt idx="49">
                  <c:v>4259.6000000000004</c:v>
                </c:pt>
                <c:pt idx="50">
                  <c:v>4167.6000000000004</c:v>
                </c:pt>
                <c:pt idx="51">
                  <c:v>4470.4000000000005</c:v>
                </c:pt>
                <c:pt idx="52">
                  <c:v>4443.6000000000004</c:v>
                </c:pt>
                <c:pt idx="53">
                  <c:v>4167.4000000000005</c:v>
                </c:pt>
                <c:pt idx="54">
                  <c:v>4363.4000000000005</c:v>
                </c:pt>
                <c:pt idx="55">
                  <c:v>3972.2</c:v>
                </c:pt>
                <c:pt idx="56">
                  <c:v>4247.4000000000005</c:v>
                </c:pt>
                <c:pt idx="57">
                  <c:v>4059.2</c:v>
                </c:pt>
                <c:pt idx="58">
                  <c:v>4444.4000000000005</c:v>
                </c:pt>
                <c:pt idx="59">
                  <c:v>4115.8</c:v>
                </c:pt>
                <c:pt idx="60">
                  <c:v>4256.6000000000004</c:v>
                </c:pt>
                <c:pt idx="61">
                  <c:v>4201.8</c:v>
                </c:pt>
                <c:pt idx="62">
                  <c:v>4324.8</c:v>
                </c:pt>
                <c:pt idx="63">
                  <c:v>4228.4000000000005</c:v>
                </c:pt>
                <c:pt idx="64">
                  <c:v>4096.4000000000005</c:v>
                </c:pt>
                <c:pt idx="65">
                  <c:v>4247</c:v>
                </c:pt>
                <c:pt idx="66">
                  <c:v>4106.8</c:v>
                </c:pt>
                <c:pt idx="67">
                  <c:v>4092.2</c:v>
                </c:pt>
                <c:pt idx="68">
                  <c:v>4359.6000000000004</c:v>
                </c:pt>
                <c:pt idx="69">
                  <c:v>4342.2</c:v>
                </c:pt>
                <c:pt idx="70">
                  <c:v>4322</c:v>
                </c:pt>
                <c:pt idx="71">
                  <c:v>4264.4000000000005</c:v>
                </c:pt>
                <c:pt idx="72">
                  <c:v>4231.2</c:v>
                </c:pt>
                <c:pt idx="73">
                  <c:v>4394.2</c:v>
                </c:pt>
                <c:pt idx="74">
                  <c:v>4047</c:v>
                </c:pt>
                <c:pt idx="75">
                  <c:v>4323.4000000000005</c:v>
                </c:pt>
                <c:pt idx="76">
                  <c:v>4097.8</c:v>
                </c:pt>
                <c:pt idx="77">
                  <c:v>4276.8</c:v>
                </c:pt>
                <c:pt idx="78">
                  <c:v>4252.4000000000005</c:v>
                </c:pt>
                <c:pt idx="79">
                  <c:v>4074</c:v>
                </c:pt>
                <c:pt idx="80">
                  <c:v>4228.4000000000005</c:v>
                </c:pt>
                <c:pt idx="81">
                  <c:v>4208.4000000000005</c:v>
                </c:pt>
                <c:pt idx="82">
                  <c:v>4280.6000000000004</c:v>
                </c:pt>
                <c:pt idx="83">
                  <c:v>4415.2</c:v>
                </c:pt>
                <c:pt idx="84">
                  <c:v>4256.2</c:v>
                </c:pt>
                <c:pt idx="85">
                  <c:v>4377.4000000000005</c:v>
                </c:pt>
                <c:pt idx="86">
                  <c:v>4365.8</c:v>
                </c:pt>
                <c:pt idx="87">
                  <c:v>4345.2</c:v>
                </c:pt>
                <c:pt idx="88">
                  <c:v>4107.2</c:v>
                </c:pt>
                <c:pt idx="89">
                  <c:v>4122.4000000000005</c:v>
                </c:pt>
                <c:pt idx="90">
                  <c:v>4184.2</c:v>
                </c:pt>
                <c:pt idx="91">
                  <c:v>4316.8</c:v>
                </c:pt>
                <c:pt idx="92">
                  <c:v>4139.8</c:v>
                </c:pt>
                <c:pt idx="93">
                  <c:v>4253.2</c:v>
                </c:pt>
                <c:pt idx="94">
                  <c:v>4332.4000000000005</c:v>
                </c:pt>
                <c:pt idx="95">
                  <c:v>4310.8</c:v>
                </c:pt>
                <c:pt idx="96">
                  <c:v>4242.4000000000005</c:v>
                </c:pt>
                <c:pt idx="97">
                  <c:v>4161.8</c:v>
                </c:pt>
                <c:pt idx="98">
                  <c:v>4128</c:v>
                </c:pt>
                <c:pt idx="99">
                  <c:v>4405.2</c:v>
                </c:pt>
                <c:pt idx="100">
                  <c:v>4335.8</c:v>
                </c:pt>
                <c:pt idx="101">
                  <c:v>4284.6000000000004</c:v>
                </c:pt>
                <c:pt idx="102">
                  <c:v>4301.4000000000005</c:v>
                </c:pt>
                <c:pt idx="103">
                  <c:v>4317</c:v>
                </c:pt>
                <c:pt idx="104">
                  <c:v>4213</c:v>
                </c:pt>
                <c:pt idx="105">
                  <c:v>4367.2</c:v>
                </c:pt>
                <c:pt idx="106">
                  <c:v>4105</c:v>
                </c:pt>
                <c:pt idx="107">
                  <c:v>4124.6000000000004</c:v>
                </c:pt>
                <c:pt idx="108">
                  <c:v>4402.4000000000005</c:v>
                </c:pt>
                <c:pt idx="109">
                  <c:v>4198.6000000000004</c:v>
                </c:pt>
                <c:pt idx="110">
                  <c:v>4121.8</c:v>
                </c:pt>
                <c:pt idx="111">
                  <c:v>4096.6000000000004</c:v>
                </c:pt>
                <c:pt idx="112">
                  <c:v>4296</c:v>
                </c:pt>
                <c:pt idx="113">
                  <c:v>4199.2</c:v>
                </c:pt>
                <c:pt idx="114">
                  <c:v>4188.2</c:v>
                </c:pt>
                <c:pt idx="115">
                  <c:v>4340.4000000000005</c:v>
                </c:pt>
                <c:pt idx="116">
                  <c:v>4090.6</c:v>
                </c:pt>
                <c:pt idx="117">
                  <c:v>4181.8</c:v>
                </c:pt>
                <c:pt idx="118">
                  <c:v>4173.2</c:v>
                </c:pt>
                <c:pt idx="119">
                  <c:v>4342</c:v>
                </c:pt>
                <c:pt idx="120">
                  <c:v>4262.8</c:v>
                </c:pt>
                <c:pt idx="121">
                  <c:v>4138</c:v>
                </c:pt>
                <c:pt idx="122">
                  <c:v>4289</c:v>
                </c:pt>
                <c:pt idx="123">
                  <c:v>4029.8</c:v>
                </c:pt>
                <c:pt idx="124">
                  <c:v>4250.8</c:v>
                </c:pt>
                <c:pt idx="125">
                  <c:v>4328.2</c:v>
                </c:pt>
                <c:pt idx="126">
                  <c:v>4200.6000000000004</c:v>
                </c:pt>
                <c:pt idx="127">
                  <c:v>4135.4000000000005</c:v>
                </c:pt>
                <c:pt idx="128">
                  <c:v>4202.6000000000004</c:v>
                </c:pt>
                <c:pt idx="129">
                  <c:v>4152</c:v>
                </c:pt>
                <c:pt idx="130">
                  <c:v>4403.8</c:v>
                </c:pt>
                <c:pt idx="131">
                  <c:v>4149.2</c:v>
                </c:pt>
                <c:pt idx="132">
                  <c:v>4316.8</c:v>
                </c:pt>
                <c:pt idx="133">
                  <c:v>4232.2</c:v>
                </c:pt>
                <c:pt idx="134">
                  <c:v>4169.4000000000005</c:v>
                </c:pt>
                <c:pt idx="135">
                  <c:v>4262.6000000000004</c:v>
                </c:pt>
                <c:pt idx="136">
                  <c:v>4231.6000000000004</c:v>
                </c:pt>
                <c:pt idx="137">
                  <c:v>4306.2</c:v>
                </c:pt>
                <c:pt idx="138">
                  <c:v>4186</c:v>
                </c:pt>
                <c:pt idx="139">
                  <c:v>4277.8</c:v>
                </c:pt>
                <c:pt idx="140">
                  <c:v>4306.8</c:v>
                </c:pt>
                <c:pt idx="141">
                  <c:v>4200.8</c:v>
                </c:pt>
                <c:pt idx="142">
                  <c:v>4477.2</c:v>
                </c:pt>
                <c:pt idx="143">
                  <c:v>4142.4000000000005</c:v>
                </c:pt>
                <c:pt idx="144">
                  <c:v>4110.6000000000004</c:v>
                </c:pt>
                <c:pt idx="145">
                  <c:v>4238.2</c:v>
                </c:pt>
                <c:pt idx="146">
                  <c:v>4355</c:v>
                </c:pt>
                <c:pt idx="147">
                  <c:v>4119.6000000000004</c:v>
                </c:pt>
                <c:pt idx="148">
                  <c:v>4428.2</c:v>
                </c:pt>
                <c:pt idx="149">
                  <c:v>4271.8</c:v>
                </c:pt>
                <c:pt idx="150">
                  <c:v>4404.4000000000005</c:v>
                </c:pt>
                <c:pt idx="151">
                  <c:v>4236</c:v>
                </c:pt>
                <c:pt idx="152">
                  <c:v>4204.2</c:v>
                </c:pt>
                <c:pt idx="153">
                  <c:v>4118.2</c:v>
                </c:pt>
                <c:pt idx="154">
                  <c:v>4095</c:v>
                </c:pt>
                <c:pt idx="155">
                  <c:v>4304.8</c:v>
                </c:pt>
                <c:pt idx="156">
                  <c:v>4268.6000000000004</c:v>
                </c:pt>
                <c:pt idx="157">
                  <c:v>4218.4000000000005</c:v>
                </c:pt>
                <c:pt idx="158">
                  <c:v>4100.4000000000005</c:v>
                </c:pt>
                <c:pt idx="159">
                  <c:v>4118.4000000000005</c:v>
                </c:pt>
                <c:pt idx="160">
                  <c:v>4221.4000000000005</c:v>
                </c:pt>
                <c:pt idx="161">
                  <c:v>4226</c:v>
                </c:pt>
                <c:pt idx="162">
                  <c:v>4264.2</c:v>
                </c:pt>
                <c:pt idx="163">
                  <c:v>4170.2</c:v>
                </c:pt>
                <c:pt idx="164">
                  <c:v>4435.8</c:v>
                </c:pt>
                <c:pt idx="165">
                  <c:v>4079.6</c:v>
                </c:pt>
                <c:pt idx="166">
                  <c:v>4094.2</c:v>
                </c:pt>
                <c:pt idx="167">
                  <c:v>4286.2</c:v>
                </c:pt>
                <c:pt idx="168">
                  <c:v>4221</c:v>
                </c:pt>
                <c:pt idx="169">
                  <c:v>4227.4000000000005</c:v>
                </c:pt>
                <c:pt idx="170">
                  <c:v>4240.4000000000005</c:v>
                </c:pt>
                <c:pt idx="171">
                  <c:v>4134.8</c:v>
                </c:pt>
                <c:pt idx="172">
                  <c:v>4336.6000000000004</c:v>
                </c:pt>
                <c:pt idx="173">
                  <c:v>4385.8</c:v>
                </c:pt>
                <c:pt idx="174">
                  <c:v>4294.6000000000004</c:v>
                </c:pt>
                <c:pt idx="175">
                  <c:v>4286</c:v>
                </c:pt>
                <c:pt idx="176">
                  <c:v>4346</c:v>
                </c:pt>
                <c:pt idx="177">
                  <c:v>4307</c:v>
                </c:pt>
                <c:pt idx="178">
                  <c:v>4165.2</c:v>
                </c:pt>
                <c:pt idx="179">
                  <c:v>4274.2</c:v>
                </c:pt>
                <c:pt idx="180">
                  <c:v>4417.6000000000004</c:v>
                </c:pt>
                <c:pt idx="181">
                  <c:v>4082.6</c:v>
                </c:pt>
                <c:pt idx="182">
                  <c:v>4307.8</c:v>
                </c:pt>
                <c:pt idx="183">
                  <c:v>4221.4000000000005</c:v>
                </c:pt>
                <c:pt idx="184">
                  <c:v>4047.6</c:v>
                </c:pt>
                <c:pt idx="185">
                  <c:v>4160</c:v>
                </c:pt>
                <c:pt idx="186">
                  <c:v>4204.8</c:v>
                </c:pt>
                <c:pt idx="187">
                  <c:v>4349.8</c:v>
                </c:pt>
                <c:pt idx="188">
                  <c:v>4235</c:v>
                </c:pt>
                <c:pt idx="189">
                  <c:v>4206.6000000000004</c:v>
                </c:pt>
                <c:pt idx="190">
                  <c:v>4249.6000000000004</c:v>
                </c:pt>
                <c:pt idx="191">
                  <c:v>4272.8</c:v>
                </c:pt>
                <c:pt idx="192">
                  <c:v>4265.4000000000005</c:v>
                </c:pt>
                <c:pt idx="193">
                  <c:v>4100.8</c:v>
                </c:pt>
                <c:pt idx="194">
                  <c:v>4204.8</c:v>
                </c:pt>
                <c:pt idx="195">
                  <c:v>4100.6000000000004</c:v>
                </c:pt>
                <c:pt idx="196">
                  <c:v>4296</c:v>
                </c:pt>
                <c:pt idx="197">
                  <c:v>4026</c:v>
                </c:pt>
                <c:pt idx="198">
                  <c:v>4284.2</c:v>
                </c:pt>
                <c:pt idx="199">
                  <c:v>4265.4000000000005</c:v>
                </c:pt>
                <c:pt idx="200">
                  <c:v>4208</c:v>
                </c:pt>
                <c:pt idx="201">
                  <c:v>4349</c:v>
                </c:pt>
                <c:pt idx="202">
                  <c:v>4300</c:v>
                </c:pt>
                <c:pt idx="203">
                  <c:v>4174.4000000000005</c:v>
                </c:pt>
                <c:pt idx="204">
                  <c:v>4096</c:v>
                </c:pt>
                <c:pt idx="205">
                  <c:v>4368</c:v>
                </c:pt>
                <c:pt idx="206">
                  <c:v>4121.2</c:v>
                </c:pt>
                <c:pt idx="207">
                  <c:v>4519</c:v>
                </c:pt>
                <c:pt idx="208">
                  <c:v>4239.6000000000004</c:v>
                </c:pt>
                <c:pt idx="209">
                  <c:v>4236</c:v>
                </c:pt>
                <c:pt idx="210">
                  <c:v>4259</c:v>
                </c:pt>
                <c:pt idx="211">
                  <c:v>4228.4000000000005</c:v>
                </c:pt>
                <c:pt idx="212">
                  <c:v>4264.8</c:v>
                </c:pt>
                <c:pt idx="213">
                  <c:v>4224.4000000000005</c:v>
                </c:pt>
                <c:pt idx="214">
                  <c:v>4173.4000000000005</c:v>
                </c:pt>
                <c:pt idx="215">
                  <c:v>4264.2</c:v>
                </c:pt>
                <c:pt idx="216">
                  <c:v>4219.2</c:v>
                </c:pt>
                <c:pt idx="217">
                  <c:v>4270.2</c:v>
                </c:pt>
                <c:pt idx="218">
                  <c:v>4174.6000000000004</c:v>
                </c:pt>
                <c:pt idx="219">
                  <c:v>4289.8</c:v>
                </c:pt>
                <c:pt idx="220">
                  <c:v>4340.2</c:v>
                </c:pt>
                <c:pt idx="221">
                  <c:v>4206.6000000000004</c:v>
                </c:pt>
                <c:pt idx="222">
                  <c:v>4196.4000000000005</c:v>
                </c:pt>
                <c:pt idx="223">
                  <c:v>4329.8</c:v>
                </c:pt>
                <c:pt idx="224">
                  <c:v>4316.6000000000004</c:v>
                </c:pt>
                <c:pt idx="225">
                  <c:v>4238.4000000000005</c:v>
                </c:pt>
                <c:pt idx="226">
                  <c:v>4306.6000000000004</c:v>
                </c:pt>
                <c:pt idx="227">
                  <c:v>4244</c:v>
                </c:pt>
                <c:pt idx="228">
                  <c:v>4168.8</c:v>
                </c:pt>
                <c:pt idx="229">
                  <c:v>4083.4</c:v>
                </c:pt>
                <c:pt idx="230">
                  <c:v>4197.8</c:v>
                </c:pt>
                <c:pt idx="231">
                  <c:v>4151.4000000000005</c:v>
                </c:pt>
                <c:pt idx="232">
                  <c:v>4335.2</c:v>
                </c:pt>
                <c:pt idx="233">
                  <c:v>4236.8</c:v>
                </c:pt>
                <c:pt idx="234">
                  <c:v>4250.6000000000004</c:v>
                </c:pt>
                <c:pt idx="235">
                  <c:v>4373.2</c:v>
                </c:pt>
                <c:pt idx="236">
                  <c:v>4212.2</c:v>
                </c:pt>
                <c:pt idx="237">
                  <c:v>4185.4000000000005</c:v>
                </c:pt>
                <c:pt idx="238">
                  <c:v>4280.6000000000004</c:v>
                </c:pt>
                <c:pt idx="239">
                  <c:v>4285</c:v>
                </c:pt>
                <c:pt idx="240">
                  <c:v>4182.4000000000005</c:v>
                </c:pt>
                <c:pt idx="241">
                  <c:v>4292</c:v>
                </c:pt>
                <c:pt idx="242">
                  <c:v>4285</c:v>
                </c:pt>
                <c:pt idx="243">
                  <c:v>4203.2</c:v>
                </c:pt>
                <c:pt idx="244">
                  <c:v>4099.4000000000005</c:v>
                </c:pt>
                <c:pt idx="245">
                  <c:v>4247.2</c:v>
                </c:pt>
                <c:pt idx="246">
                  <c:v>4327.4000000000005</c:v>
                </c:pt>
                <c:pt idx="247">
                  <c:v>4357.8</c:v>
                </c:pt>
                <c:pt idx="248">
                  <c:v>4123</c:v>
                </c:pt>
                <c:pt idx="249">
                  <c:v>4337.6000000000004</c:v>
                </c:pt>
                <c:pt idx="250">
                  <c:v>4163</c:v>
                </c:pt>
                <c:pt idx="251">
                  <c:v>4210</c:v>
                </c:pt>
                <c:pt idx="252">
                  <c:v>4246.8</c:v>
                </c:pt>
                <c:pt idx="253">
                  <c:v>4122.2</c:v>
                </c:pt>
                <c:pt idx="254">
                  <c:v>4203</c:v>
                </c:pt>
                <c:pt idx="255">
                  <c:v>4206.2</c:v>
                </c:pt>
                <c:pt idx="256">
                  <c:v>4391.8</c:v>
                </c:pt>
                <c:pt idx="257">
                  <c:v>4193</c:v>
                </c:pt>
                <c:pt idx="258">
                  <c:v>4172.8</c:v>
                </c:pt>
                <c:pt idx="259">
                  <c:v>4279.8</c:v>
                </c:pt>
                <c:pt idx="260">
                  <c:v>4258.4000000000005</c:v>
                </c:pt>
                <c:pt idx="261">
                  <c:v>4215.8</c:v>
                </c:pt>
                <c:pt idx="262">
                  <c:v>4301.6000000000004</c:v>
                </c:pt>
                <c:pt idx="263">
                  <c:v>4283.6000000000004</c:v>
                </c:pt>
                <c:pt idx="264">
                  <c:v>4116</c:v>
                </c:pt>
                <c:pt idx="265">
                  <c:v>4317.8</c:v>
                </c:pt>
                <c:pt idx="266">
                  <c:v>4304.2</c:v>
                </c:pt>
                <c:pt idx="267">
                  <c:v>4246.8</c:v>
                </c:pt>
                <c:pt idx="268">
                  <c:v>4312.2</c:v>
                </c:pt>
                <c:pt idx="269">
                  <c:v>4167.8</c:v>
                </c:pt>
                <c:pt idx="270">
                  <c:v>4242</c:v>
                </c:pt>
                <c:pt idx="271">
                  <c:v>4174</c:v>
                </c:pt>
                <c:pt idx="272">
                  <c:v>4224.8</c:v>
                </c:pt>
                <c:pt idx="273">
                  <c:v>4212.2</c:v>
                </c:pt>
                <c:pt idx="274">
                  <c:v>4283</c:v>
                </c:pt>
                <c:pt idx="275">
                  <c:v>4366.8</c:v>
                </c:pt>
                <c:pt idx="276">
                  <c:v>4150.2</c:v>
                </c:pt>
                <c:pt idx="277">
                  <c:v>4118.6000000000004</c:v>
                </c:pt>
                <c:pt idx="278">
                  <c:v>4291.2</c:v>
                </c:pt>
                <c:pt idx="279">
                  <c:v>4285.2</c:v>
                </c:pt>
                <c:pt idx="280">
                  <c:v>4182.4000000000005</c:v>
                </c:pt>
                <c:pt idx="281">
                  <c:v>4216.2</c:v>
                </c:pt>
                <c:pt idx="282">
                  <c:v>4215</c:v>
                </c:pt>
                <c:pt idx="283">
                  <c:v>4081.8</c:v>
                </c:pt>
                <c:pt idx="284">
                  <c:v>4094.2</c:v>
                </c:pt>
                <c:pt idx="285">
                  <c:v>4166.6000000000004</c:v>
                </c:pt>
                <c:pt idx="286">
                  <c:v>4211.2</c:v>
                </c:pt>
                <c:pt idx="287">
                  <c:v>4235</c:v>
                </c:pt>
                <c:pt idx="288">
                  <c:v>4193.2</c:v>
                </c:pt>
                <c:pt idx="289">
                  <c:v>4325.6000000000004</c:v>
                </c:pt>
                <c:pt idx="290">
                  <c:v>4271</c:v>
                </c:pt>
                <c:pt idx="291">
                  <c:v>4316</c:v>
                </c:pt>
                <c:pt idx="292">
                  <c:v>4189.4000000000005</c:v>
                </c:pt>
                <c:pt idx="293">
                  <c:v>4441.4000000000005</c:v>
                </c:pt>
                <c:pt idx="294">
                  <c:v>4243.6000000000004</c:v>
                </c:pt>
                <c:pt idx="295">
                  <c:v>4261</c:v>
                </c:pt>
                <c:pt idx="296">
                  <c:v>4337</c:v>
                </c:pt>
                <c:pt idx="297">
                  <c:v>4289.2</c:v>
                </c:pt>
                <c:pt idx="298">
                  <c:v>4241.6000000000004</c:v>
                </c:pt>
                <c:pt idx="299">
                  <c:v>4361.8</c:v>
                </c:pt>
                <c:pt idx="300">
                  <c:v>4220.2</c:v>
                </c:pt>
                <c:pt idx="301">
                  <c:v>4325.6000000000004</c:v>
                </c:pt>
                <c:pt idx="302">
                  <c:v>4129.8</c:v>
                </c:pt>
                <c:pt idx="303">
                  <c:v>4181</c:v>
                </c:pt>
                <c:pt idx="304">
                  <c:v>4191.4000000000005</c:v>
                </c:pt>
                <c:pt idx="305">
                  <c:v>4191.2</c:v>
                </c:pt>
                <c:pt idx="306">
                  <c:v>4295.4000000000005</c:v>
                </c:pt>
                <c:pt idx="307">
                  <c:v>4281.2</c:v>
                </c:pt>
                <c:pt idx="308">
                  <c:v>4286.4000000000005</c:v>
                </c:pt>
                <c:pt idx="309">
                  <c:v>4304.8</c:v>
                </c:pt>
                <c:pt idx="310">
                  <c:v>4128.4000000000005</c:v>
                </c:pt>
                <c:pt idx="311">
                  <c:v>4094</c:v>
                </c:pt>
                <c:pt idx="312">
                  <c:v>4254</c:v>
                </c:pt>
                <c:pt idx="313">
                  <c:v>4346</c:v>
                </c:pt>
                <c:pt idx="314">
                  <c:v>4665.8</c:v>
                </c:pt>
                <c:pt idx="315">
                  <c:v>4282.6000000000004</c:v>
                </c:pt>
                <c:pt idx="316">
                  <c:v>4446.4000000000005</c:v>
                </c:pt>
                <c:pt idx="317">
                  <c:v>4432</c:v>
                </c:pt>
                <c:pt idx="318">
                  <c:v>4281.8</c:v>
                </c:pt>
                <c:pt idx="319">
                  <c:v>4241</c:v>
                </c:pt>
                <c:pt idx="320">
                  <c:v>4323.6000000000004</c:v>
                </c:pt>
                <c:pt idx="321">
                  <c:v>4603.6000000000004</c:v>
                </c:pt>
                <c:pt idx="322">
                  <c:v>4408.6000000000004</c:v>
                </c:pt>
                <c:pt idx="323">
                  <c:v>4670</c:v>
                </c:pt>
                <c:pt idx="324">
                  <c:v>4566</c:v>
                </c:pt>
                <c:pt idx="325">
                  <c:v>4554.4000000000005</c:v>
                </c:pt>
                <c:pt idx="326">
                  <c:v>4841</c:v>
                </c:pt>
                <c:pt idx="327">
                  <c:v>4832</c:v>
                </c:pt>
                <c:pt idx="328">
                  <c:v>4911.4000000000005</c:v>
                </c:pt>
                <c:pt idx="329">
                  <c:v>5047.2</c:v>
                </c:pt>
                <c:pt idx="330">
                  <c:v>5321.8</c:v>
                </c:pt>
                <c:pt idx="331">
                  <c:v>5337.6</c:v>
                </c:pt>
                <c:pt idx="332">
                  <c:v>5868</c:v>
                </c:pt>
                <c:pt idx="333">
                  <c:v>6126.6</c:v>
                </c:pt>
                <c:pt idx="334">
                  <c:v>6437.8</c:v>
                </c:pt>
                <c:pt idx="335">
                  <c:v>7080.2</c:v>
                </c:pt>
                <c:pt idx="336">
                  <c:v>7640.4</c:v>
                </c:pt>
                <c:pt idx="337">
                  <c:v>8257.2000000000007</c:v>
                </c:pt>
                <c:pt idx="338">
                  <c:v>9208.4</c:v>
                </c:pt>
                <c:pt idx="339">
                  <c:v>10144.200000000004</c:v>
                </c:pt>
                <c:pt idx="340">
                  <c:v>11518.2</c:v>
                </c:pt>
                <c:pt idx="341">
                  <c:v>12743.8</c:v>
                </c:pt>
                <c:pt idx="342">
                  <c:v>14658.4</c:v>
                </c:pt>
                <c:pt idx="343">
                  <c:v>16786.599999999969</c:v>
                </c:pt>
                <c:pt idx="344">
                  <c:v>19334</c:v>
                </c:pt>
                <c:pt idx="345">
                  <c:v>22282.2</c:v>
                </c:pt>
                <c:pt idx="346">
                  <c:v>25539.8</c:v>
                </c:pt>
                <c:pt idx="347">
                  <c:v>29269.599999999969</c:v>
                </c:pt>
                <c:pt idx="348">
                  <c:v>33405.199999999997</c:v>
                </c:pt>
                <c:pt idx="349">
                  <c:v>38031.599999999999</c:v>
                </c:pt>
                <c:pt idx="350">
                  <c:v>42854.6</c:v>
                </c:pt>
                <c:pt idx="351">
                  <c:v>48030.400000000001</c:v>
                </c:pt>
                <c:pt idx="352">
                  <c:v>52934</c:v>
                </c:pt>
                <c:pt idx="353">
                  <c:v>57601.599999999999</c:v>
                </c:pt>
                <c:pt idx="354">
                  <c:v>61386.400000000001</c:v>
                </c:pt>
                <c:pt idx="355">
                  <c:v>63015.4</c:v>
                </c:pt>
                <c:pt idx="356">
                  <c:v>64000</c:v>
                </c:pt>
                <c:pt idx="357">
                  <c:v>64000</c:v>
                </c:pt>
                <c:pt idx="358">
                  <c:v>64000</c:v>
                </c:pt>
                <c:pt idx="359">
                  <c:v>63951.8</c:v>
                </c:pt>
                <c:pt idx="360">
                  <c:v>62637.4</c:v>
                </c:pt>
                <c:pt idx="361">
                  <c:v>62299.8</c:v>
                </c:pt>
                <c:pt idx="362">
                  <c:v>60202.2</c:v>
                </c:pt>
                <c:pt idx="363">
                  <c:v>58463.4</c:v>
                </c:pt>
                <c:pt idx="364">
                  <c:v>56345</c:v>
                </c:pt>
                <c:pt idx="365">
                  <c:v>53942.6</c:v>
                </c:pt>
                <c:pt idx="366">
                  <c:v>52006.6</c:v>
                </c:pt>
                <c:pt idx="367">
                  <c:v>50055.6</c:v>
                </c:pt>
                <c:pt idx="368">
                  <c:v>48095.4</c:v>
                </c:pt>
                <c:pt idx="369">
                  <c:v>46145</c:v>
                </c:pt>
                <c:pt idx="370">
                  <c:v>44655.8</c:v>
                </c:pt>
                <c:pt idx="371">
                  <c:v>42543</c:v>
                </c:pt>
                <c:pt idx="372">
                  <c:v>40757.800000000003</c:v>
                </c:pt>
                <c:pt idx="373">
                  <c:v>38920.800000000003</c:v>
                </c:pt>
                <c:pt idx="374">
                  <c:v>37008.800000000003</c:v>
                </c:pt>
                <c:pt idx="375">
                  <c:v>35027.800000000003</c:v>
                </c:pt>
                <c:pt idx="376">
                  <c:v>33023</c:v>
                </c:pt>
                <c:pt idx="377">
                  <c:v>31297.200000000001</c:v>
                </c:pt>
                <c:pt idx="378">
                  <c:v>29722</c:v>
                </c:pt>
                <c:pt idx="379">
                  <c:v>27816.400000000001</c:v>
                </c:pt>
                <c:pt idx="380">
                  <c:v>26561.200000000001</c:v>
                </c:pt>
                <c:pt idx="381">
                  <c:v>25103.4</c:v>
                </c:pt>
                <c:pt idx="382">
                  <c:v>23699</c:v>
                </c:pt>
                <c:pt idx="383">
                  <c:v>22862</c:v>
                </c:pt>
                <c:pt idx="384">
                  <c:v>21933.599999999969</c:v>
                </c:pt>
                <c:pt idx="385">
                  <c:v>21030.400000000001</c:v>
                </c:pt>
                <c:pt idx="386">
                  <c:v>20226.8</c:v>
                </c:pt>
                <c:pt idx="387">
                  <c:v>19601.2</c:v>
                </c:pt>
                <c:pt idx="388">
                  <c:v>18862.400000000001</c:v>
                </c:pt>
                <c:pt idx="389">
                  <c:v>18478.8</c:v>
                </c:pt>
                <c:pt idx="390">
                  <c:v>18022.400000000001</c:v>
                </c:pt>
                <c:pt idx="391">
                  <c:v>17441</c:v>
                </c:pt>
                <c:pt idx="392">
                  <c:v>17217</c:v>
                </c:pt>
                <c:pt idx="393">
                  <c:v>16725</c:v>
                </c:pt>
                <c:pt idx="394">
                  <c:v>16176</c:v>
                </c:pt>
                <c:pt idx="395">
                  <c:v>15534.4</c:v>
                </c:pt>
                <c:pt idx="396">
                  <c:v>14773</c:v>
                </c:pt>
                <c:pt idx="397">
                  <c:v>14317</c:v>
                </c:pt>
                <c:pt idx="398">
                  <c:v>13986</c:v>
                </c:pt>
                <c:pt idx="399">
                  <c:v>13144.6</c:v>
                </c:pt>
                <c:pt idx="400">
                  <c:v>12842.6</c:v>
                </c:pt>
                <c:pt idx="401">
                  <c:v>12067.4</c:v>
                </c:pt>
                <c:pt idx="402">
                  <c:v>11688.4</c:v>
                </c:pt>
                <c:pt idx="403">
                  <c:v>11114.4</c:v>
                </c:pt>
                <c:pt idx="404">
                  <c:v>10943.6</c:v>
                </c:pt>
                <c:pt idx="405">
                  <c:v>10378.4</c:v>
                </c:pt>
                <c:pt idx="406">
                  <c:v>10053.4</c:v>
                </c:pt>
                <c:pt idx="407">
                  <c:v>9786.6</c:v>
                </c:pt>
                <c:pt idx="408">
                  <c:v>9567</c:v>
                </c:pt>
                <c:pt idx="409">
                  <c:v>9339.6</c:v>
                </c:pt>
                <c:pt idx="410">
                  <c:v>8917.7999999999847</c:v>
                </c:pt>
                <c:pt idx="411">
                  <c:v>8685.6</c:v>
                </c:pt>
                <c:pt idx="412">
                  <c:v>8701</c:v>
                </c:pt>
                <c:pt idx="413">
                  <c:v>8369.6</c:v>
                </c:pt>
                <c:pt idx="414">
                  <c:v>8164.6</c:v>
                </c:pt>
                <c:pt idx="415">
                  <c:v>8159.6</c:v>
                </c:pt>
                <c:pt idx="416">
                  <c:v>7975</c:v>
                </c:pt>
                <c:pt idx="417">
                  <c:v>7889.8</c:v>
                </c:pt>
                <c:pt idx="418">
                  <c:v>7514.4</c:v>
                </c:pt>
                <c:pt idx="419">
                  <c:v>7292</c:v>
                </c:pt>
                <c:pt idx="420">
                  <c:v>7348.8</c:v>
                </c:pt>
                <c:pt idx="421">
                  <c:v>7065.2</c:v>
                </c:pt>
                <c:pt idx="422">
                  <c:v>6890.2</c:v>
                </c:pt>
                <c:pt idx="423">
                  <c:v>6848.6</c:v>
                </c:pt>
                <c:pt idx="424">
                  <c:v>6854.8</c:v>
                </c:pt>
                <c:pt idx="425">
                  <c:v>6660.6</c:v>
                </c:pt>
                <c:pt idx="426">
                  <c:v>6412.2</c:v>
                </c:pt>
                <c:pt idx="427">
                  <c:v>6387</c:v>
                </c:pt>
                <c:pt idx="428">
                  <c:v>6481.4</c:v>
                </c:pt>
                <c:pt idx="429">
                  <c:v>6562.2</c:v>
                </c:pt>
                <c:pt idx="430">
                  <c:v>6127.2</c:v>
                </c:pt>
                <c:pt idx="431">
                  <c:v>6092.2</c:v>
                </c:pt>
                <c:pt idx="432">
                  <c:v>6112.8</c:v>
                </c:pt>
                <c:pt idx="433">
                  <c:v>5973</c:v>
                </c:pt>
                <c:pt idx="434">
                  <c:v>5902</c:v>
                </c:pt>
                <c:pt idx="435">
                  <c:v>5851.6</c:v>
                </c:pt>
                <c:pt idx="436">
                  <c:v>5816</c:v>
                </c:pt>
                <c:pt idx="437">
                  <c:v>5823.4</c:v>
                </c:pt>
                <c:pt idx="438">
                  <c:v>5778.2</c:v>
                </c:pt>
                <c:pt idx="439">
                  <c:v>5564.8</c:v>
                </c:pt>
                <c:pt idx="440">
                  <c:v>5629.6</c:v>
                </c:pt>
                <c:pt idx="441">
                  <c:v>5697.8</c:v>
                </c:pt>
                <c:pt idx="442">
                  <c:v>5757</c:v>
                </c:pt>
                <c:pt idx="443">
                  <c:v>5590.8</c:v>
                </c:pt>
                <c:pt idx="444">
                  <c:v>5576.2</c:v>
                </c:pt>
                <c:pt idx="445">
                  <c:v>5653.8</c:v>
                </c:pt>
                <c:pt idx="446">
                  <c:v>5404.6</c:v>
                </c:pt>
                <c:pt idx="447">
                  <c:v>5283.4</c:v>
                </c:pt>
                <c:pt idx="448">
                  <c:v>5414</c:v>
                </c:pt>
                <c:pt idx="449">
                  <c:v>5442</c:v>
                </c:pt>
                <c:pt idx="450">
                  <c:v>5454.2</c:v>
                </c:pt>
                <c:pt idx="451">
                  <c:v>5389.8</c:v>
                </c:pt>
                <c:pt idx="452">
                  <c:v>5209.8</c:v>
                </c:pt>
                <c:pt idx="453">
                  <c:v>5235.6000000000004</c:v>
                </c:pt>
                <c:pt idx="454">
                  <c:v>5464.4</c:v>
                </c:pt>
                <c:pt idx="455">
                  <c:v>5306</c:v>
                </c:pt>
                <c:pt idx="456">
                  <c:v>5194</c:v>
                </c:pt>
                <c:pt idx="457">
                  <c:v>5366</c:v>
                </c:pt>
                <c:pt idx="458">
                  <c:v>5284.8</c:v>
                </c:pt>
                <c:pt idx="459">
                  <c:v>5274.8</c:v>
                </c:pt>
                <c:pt idx="460">
                  <c:v>5358.6</c:v>
                </c:pt>
                <c:pt idx="461">
                  <c:v>5145.6000000000004</c:v>
                </c:pt>
                <c:pt idx="462">
                  <c:v>5147.4000000000005</c:v>
                </c:pt>
                <c:pt idx="463">
                  <c:v>5035.8</c:v>
                </c:pt>
                <c:pt idx="464">
                  <c:v>4944.2</c:v>
                </c:pt>
                <c:pt idx="465">
                  <c:v>5168.4000000000005</c:v>
                </c:pt>
                <c:pt idx="466">
                  <c:v>5124</c:v>
                </c:pt>
                <c:pt idx="467">
                  <c:v>5273</c:v>
                </c:pt>
                <c:pt idx="468">
                  <c:v>4967.4000000000005</c:v>
                </c:pt>
                <c:pt idx="469">
                  <c:v>5090.8</c:v>
                </c:pt>
                <c:pt idx="470">
                  <c:v>5245</c:v>
                </c:pt>
                <c:pt idx="471">
                  <c:v>5056.8</c:v>
                </c:pt>
                <c:pt idx="472">
                  <c:v>5194.4000000000005</c:v>
                </c:pt>
                <c:pt idx="473">
                  <c:v>5084.6000000000004</c:v>
                </c:pt>
                <c:pt idx="474">
                  <c:v>5108.8</c:v>
                </c:pt>
                <c:pt idx="475">
                  <c:v>5049.8</c:v>
                </c:pt>
                <c:pt idx="476">
                  <c:v>5420.8</c:v>
                </c:pt>
                <c:pt idx="477">
                  <c:v>4956</c:v>
                </c:pt>
                <c:pt idx="478">
                  <c:v>4943.4000000000005</c:v>
                </c:pt>
                <c:pt idx="479">
                  <c:v>4889.2</c:v>
                </c:pt>
                <c:pt idx="480">
                  <c:v>4899.6000000000004</c:v>
                </c:pt>
                <c:pt idx="481">
                  <c:v>4949.4000000000005</c:v>
                </c:pt>
                <c:pt idx="482">
                  <c:v>4894.8</c:v>
                </c:pt>
                <c:pt idx="483">
                  <c:v>4854.6000000000004</c:v>
                </c:pt>
                <c:pt idx="484">
                  <c:v>4942.6000000000004</c:v>
                </c:pt>
                <c:pt idx="485">
                  <c:v>5122</c:v>
                </c:pt>
                <c:pt idx="486">
                  <c:v>4959.2</c:v>
                </c:pt>
                <c:pt idx="487">
                  <c:v>5068.4000000000005</c:v>
                </c:pt>
                <c:pt idx="488">
                  <c:v>4852.6000000000004</c:v>
                </c:pt>
                <c:pt idx="489">
                  <c:v>5179.6000000000004</c:v>
                </c:pt>
                <c:pt idx="490">
                  <c:v>4980</c:v>
                </c:pt>
                <c:pt idx="491">
                  <c:v>5012.4000000000005</c:v>
                </c:pt>
                <c:pt idx="492">
                  <c:v>4915.4000000000005</c:v>
                </c:pt>
                <c:pt idx="493">
                  <c:v>5063.2</c:v>
                </c:pt>
                <c:pt idx="494">
                  <c:v>5134</c:v>
                </c:pt>
                <c:pt idx="495">
                  <c:v>5048.8</c:v>
                </c:pt>
                <c:pt idx="496">
                  <c:v>4840.4000000000005</c:v>
                </c:pt>
                <c:pt idx="497">
                  <c:v>4956.2</c:v>
                </c:pt>
                <c:pt idx="498">
                  <c:v>5154.2</c:v>
                </c:pt>
                <c:pt idx="499">
                  <c:v>5094.4000000000005</c:v>
                </c:pt>
                <c:pt idx="500">
                  <c:v>5252</c:v>
                </c:pt>
                <c:pt idx="501">
                  <c:v>4964</c:v>
                </c:pt>
                <c:pt idx="502">
                  <c:v>5023.4000000000005</c:v>
                </c:pt>
                <c:pt idx="503">
                  <c:v>5005.8</c:v>
                </c:pt>
                <c:pt idx="504">
                  <c:v>5165</c:v>
                </c:pt>
                <c:pt idx="505">
                  <c:v>4856.8</c:v>
                </c:pt>
                <c:pt idx="506">
                  <c:v>5262</c:v>
                </c:pt>
                <c:pt idx="507">
                  <c:v>5072.4000000000005</c:v>
                </c:pt>
                <c:pt idx="508">
                  <c:v>5182.6000000000004</c:v>
                </c:pt>
                <c:pt idx="509">
                  <c:v>5184.4000000000005</c:v>
                </c:pt>
                <c:pt idx="510">
                  <c:v>5061.8</c:v>
                </c:pt>
                <c:pt idx="511">
                  <c:v>5210.2</c:v>
                </c:pt>
                <c:pt idx="512">
                  <c:v>5318.8</c:v>
                </c:pt>
                <c:pt idx="513">
                  <c:v>5399.6</c:v>
                </c:pt>
                <c:pt idx="514">
                  <c:v>5317</c:v>
                </c:pt>
                <c:pt idx="515">
                  <c:v>5137.4000000000005</c:v>
                </c:pt>
                <c:pt idx="516">
                  <c:v>5313.4</c:v>
                </c:pt>
                <c:pt idx="517">
                  <c:v>5214</c:v>
                </c:pt>
                <c:pt idx="518">
                  <c:v>5293</c:v>
                </c:pt>
                <c:pt idx="519">
                  <c:v>5357.6</c:v>
                </c:pt>
                <c:pt idx="520">
                  <c:v>5293</c:v>
                </c:pt>
                <c:pt idx="521">
                  <c:v>5239.4000000000005</c:v>
                </c:pt>
                <c:pt idx="522">
                  <c:v>5316.8</c:v>
                </c:pt>
                <c:pt idx="523">
                  <c:v>5313.4</c:v>
                </c:pt>
                <c:pt idx="524">
                  <c:v>5368.4</c:v>
                </c:pt>
                <c:pt idx="525">
                  <c:v>5546.2</c:v>
                </c:pt>
                <c:pt idx="526">
                  <c:v>5421.4</c:v>
                </c:pt>
                <c:pt idx="527">
                  <c:v>5446</c:v>
                </c:pt>
                <c:pt idx="528">
                  <c:v>5337.6</c:v>
                </c:pt>
                <c:pt idx="529">
                  <c:v>5661.6</c:v>
                </c:pt>
                <c:pt idx="530">
                  <c:v>5492.8</c:v>
                </c:pt>
                <c:pt idx="531">
                  <c:v>5528.8</c:v>
                </c:pt>
                <c:pt idx="532">
                  <c:v>5898</c:v>
                </c:pt>
                <c:pt idx="533">
                  <c:v>5589.6</c:v>
                </c:pt>
                <c:pt idx="534">
                  <c:v>5521.4</c:v>
                </c:pt>
                <c:pt idx="535">
                  <c:v>5742.2</c:v>
                </c:pt>
                <c:pt idx="536">
                  <c:v>5774</c:v>
                </c:pt>
                <c:pt idx="537">
                  <c:v>5678.6</c:v>
                </c:pt>
                <c:pt idx="538">
                  <c:v>5716</c:v>
                </c:pt>
                <c:pt idx="539">
                  <c:v>6007.4</c:v>
                </c:pt>
                <c:pt idx="540">
                  <c:v>6033.2</c:v>
                </c:pt>
                <c:pt idx="541">
                  <c:v>5873.2</c:v>
                </c:pt>
                <c:pt idx="542">
                  <c:v>5874.6</c:v>
                </c:pt>
                <c:pt idx="543">
                  <c:v>6250.6</c:v>
                </c:pt>
                <c:pt idx="544">
                  <c:v>6388.6</c:v>
                </c:pt>
                <c:pt idx="545">
                  <c:v>6075.2</c:v>
                </c:pt>
                <c:pt idx="546">
                  <c:v>6157.2</c:v>
                </c:pt>
                <c:pt idx="547">
                  <c:v>6111</c:v>
                </c:pt>
                <c:pt idx="548">
                  <c:v>6405.4</c:v>
                </c:pt>
                <c:pt idx="549">
                  <c:v>6451.8</c:v>
                </c:pt>
                <c:pt idx="550">
                  <c:v>6527.4</c:v>
                </c:pt>
                <c:pt idx="551">
                  <c:v>6381</c:v>
                </c:pt>
                <c:pt idx="552">
                  <c:v>6490.8</c:v>
                </c:pt>
                <c:pt idx="553">
                  <c:v>6859.4</c:v>
                </c:pt>
                <c:pt idx="554">
                  <c:v>6713.2</c:v>
                </c:pt>
                <c:pt idx="555">
                  <c:v>6792.2</c:v>
                </c:pt>
                <c:pt idx="556">
                  <c:v>6874.2</c:v>
                </c:pt>
                <c:pt idx="557">
                  <c:v>6938.6</c:v>
                </c:pt>
                <c:pt idx="558">
                  <c:v>6991.6</c:v>
                </c:pt>
                <c:pt idx="559">
                  <c:v>7091.8</c:v>
                </c:pt>
                <c:pt idx="560">
                  <c:v>7268.6</c:v>
                </c:pt>
                <c:pt idx="561">
                  <c:v>7364.2</c:v>
                </c:pt>
                <c:pt idx="562">
                  <c:v>7395.4</c:v>
                </c:pt>
                <c:pt idx="563">
                  <c:v>7426.6</c:v>
                </c:pt>
                <c:pt idx="564">
                  <c:v>7731</c:v>
                </c:pt>
                <c:pt idx="565">
                  <c:v>7535.4</c:v>
                </c:pt>
                <c:pt idx="566">
                  <c:v>7695.2</c:v>
                </c:pt>
                <c:pt idx="567">
                  <c:v>7726</c:v>
                </c:pt>
                <c:pt idx="568">
                  <c:v>7872.4</c:v>
                </c:pt>
                <c:pt idx="569">
                  <c:v>8187.8</c:v>
                </c:pt>
                <c:pt idx="570">
                  <c:v>8120.8</c:v>
                </c:pt>
                <c:pt idx="571">
                  <c:v>7974.2</c:v>
                </c:pt>
                <c:pt idx="572">
                  <c:v>8276.2000000000007</c:v>
                </c:pt>
                <c:pt idx="573">
                  <c:v>8405.2000000000007</c:v>
                </c:pt>
                <c:pt idx="574">
                  <c:v>8587</c:v>
                </c:pt>
                <c:pt idx="575">
                  <c:v>8586.7999999999847</c:v>
                </c:pt>
                <c:pt idx="576">
                  <c:v>8639.7999999999847</c:v>
                </c:pt>
                <c:pt idx="577">
                  <c:v>8852.2000000000007</c:v>
                </c:pt>
                <c:pt idx="578">
                  <c:v>8764.7999999999847</c:v>
                </c:pt>
                <c:pt idx="579">
                  <c:v>9095.7999999999847</c:v>
                </c:pt>
                <c:pt idx="580">
                  <c:v>9206.4</c:v>
                </c:pt>
                <c:pt idx="581">
                  <c:v>9278.7999999999847</c:v>
                </c:pt>
                <c:pt idx="582">
                  <c:v>9267.7999999999847</c:v>
                </c:pt>
                <c:pt idx="583">
                  <c:v>9440</c:v>
                </c:pt>
                <c:pt idx="584">
                  <c:v>9736</c:v>
                </c:pt>
                <c:pt idx="585">
                  <c:v>9807.4</c:v>
                </c:pt>
                <c:pt idx="586">
                  <c:v>9947.6</c:v>
                </c:pt>
                <c:pt idx="587">
                  <c:v>10012.200000000004</c:v>
                </c:pt>
                <c:pt idx="588">
                  <c:v>10095.200000000004</c:v>
                </c:pt>
                <c:pt idx="589">
                  <c:v>10287.6</c:v>
                </c:pt>
                <c:pt idx="590">
                  <c:v>10784.8</c:v>
                </c:pt>
                <c:pt idx="591">
                  <c:v>10358.799999999987</c:v>
                </c:pt>
                <c:pt idx="592">
                  <c:v>10507.6</c:v>
                </c:pt>
                <c:pt idx="593">
                  <c:v>10634.6</c:v>
                </c:pt>
                <c:pt idx="594">
                  <c:v>10842</c:v>
                </c:pt>
                <c:pt idx="595">
                  <c:v>10974</c:v>
                </c:pt>
                <c:pt idx="596">
                  <c:v>11261.6</c:v>
                </c:pt>
                <c:pt idx="597">
                  <c:v>11361.2</c:v>
                </c:pt>
                <c:pt idx="598">
                  <c:v>11413</c:v>
                </c:pt>
                <c:pt idx="599">
                  <c:v>11622.6</c:v>
                </c:pt>
                <c:pt idx="600">
                  <c:v>11529.2</c:v>
                </c:pt>
                <c:pt idx="601">
                  <c:v>11725.6</c:v>
                </c:pt>
                <c:pt idx="602">
                  <c:v>11754.8</c:v>
                </c:pt>
                <c:pt idx="603">
                  <c:v>11874.4</c:v>
                </c:pt>
                <c:pt idx="604">
                  <c:v>12013.2</c:v>
                </c:pt>
                <c:pt idx="605">
                  <c:v>12158.4</c:v>
                </c:pt>
                <c:pt idx="606">
                  <c:v>12445.2</c:v>
                </c:pt>
                <c:pt idx="607">
                  <c:v>12713.6</c:v>
                </c:pt>
                <c:pt idx="608">
                  <c:v>12830.6</c:v>
                </c:pt>
                <c:pt idx="609">
                  <c:v>12747.2</c:v>
                </c:pt>
                <c:pt idx="610">
                  <c:v>12928.6</c:v>
                </c:pt>
                <c:pt idx="611">
                  <c:v>13167.2</c:v>
                </c:pt>
                <c:pt idx="612">
                  <c:v>13177.2</c:v>
                </c:pt>
                <c:pt idx="613">
                  <c:v>13339.6</c:v>
                </c:pt>
                <c:pt idx="614">
                  <c:v>13555.4</c:v>
                </c:pt>
                <c:pt idx="615">
                  <c:v>13663.4</c:v>
                </c:pt>
                <c:pt idx="616">
                  <c:v>13761.6</c:v>
                </c:pt>
                <c:pt idx="617">
                  <c:v>14083.8</c:v>
                </c:pt>
                <c:pt idx="618">
                  <c:v>14147.4</c:v>
                </c:pt>
                <c:pt idx="619">
                  <c:v>14156.4</c:v>
                </c:pt>
                <c:pt idx="620">
                  <c:v>14196</c:v>
                </c:pt>
                <c:pt idx="621">
                  <c:v>14292.8</c:v>
                </c:pt>
                <c:pt idx="622">
                  <c:v>14621.4</c:v>
                </c:pt>
                <c:pt idx="623">
                  <c:v>14593.4</c:v>
                </c:pt>
                <c:pt idx="624">
                  <c:v>14820.6</c:v>
                </c:pt>
                <c:pt idx="625">
                  <c:v>14851.2</c:v>
                </c:pt>
                <c:pt idx="626">
                  <c:v>15100</c:v>
                </c:pt>
                <c:pt idx="627">
                  <c:v>15257.4</c:v>
                </c:pt>
                <c:pt idx="628">
                  <c:v>15095.2</c:v>
                </c:pt>
                <c:pt idx="629">
                  <c:v>15314</c:v>
                </c:pt>
                <c:pt idx="630">
                  <c:v>15767.4</c:v>
                </c:pt>
                <c:pt idx="631">
                  <c:v>15779</c:v>
                </c:pt>
                <c:pt idx="632">
                  <c:v>15744.2</c:v>
                </c:pt>
                <c:pt idx="633">
                  <c:v>15813</c:v>
                </c:pt>
                <c:pt idx="634">
                  <c:v>16029.8</c:v>
                </c:pt>
                <c:pt idx="635">
                  <c:v>16059</c:v>
                </c:pt>
                <c:pt idx="636">
                  <c:v>16291.4</c:v>
                </c:pt>
                <c:pt idx="637">
                  <c:v>16238.2</c:v>
                </c:pt>
                <c:pt idx="638">
                  <c:v>16422.8</c:v>
                </c:pt>
                <c:pt idx="639">
                  <c:v>16351.8</c:v>
                </c:pt>
                <c:pt idx="640">
                  <c:v>16521.400000000001</c:v>
                </c:pt>
                <c:pt idx="641">
                  <c:v>16885.400000000001</c:v>
                </c:pt>
                <c:pt idx="642">
                  <c:v>16807.2</c:v>
                </c:pt>
                <c:pt idx="643">
                  <c:v>16989</c:v>
                </c:pt>
                <c:pt idx="644">
                  <c:v>17189.400000000001</c:v>
                </c:pt>
                <c:pt idx="645">
                  <c:v>17291.8</c:v>
                </c:pt>
                <c:pt idx="646">
                  <c:v>17184</c:v>
                </c:pt>
                <c:pt idx="647">
                  <c:v>17415.400000000001</c:v>
                </c:pt>
                <c:pt idx="648">
                  <c:v>17459</c:v>
                </c:pt>
                <c:pt idx="649">
                  <c:v>17395.2</c:v>
                </c:pt>
                <c:pt idx="650">
                  <c:v>17673.400000000001</c:v>
                </c:pt>
                <c:pt idx="651">
                  <c:v>17642.599999999969</c:v>
                </c:pt>
                <c:pt idx="652">
                  <c:v>17848.400000000001</c:v>
                </c:pt>
                <c:pt idx="653">
                  <c:v>18072.599999999969</c:v>
                </c:pt>
                <c:pt idx="654">
                  <c:v>17854</c:v>
                </c:pt>
                <c:pt idx="655">
                  <c:v>18165</c:v>
                </c:pt>
                <c:pt idx="656">
                  <c:v>18172.599999999969</c:v>
                </c:pt>
                <c:pt idx="657">
                  <c:v>18220.2</c:v>
                </c:pt>
                <c:pt idx="658">
                  <c:v>18241</c:v>
                </c:pt>
                <c:pt idx="659">
                  <c:v>18328.8</c:v>
                </c:pt>
                <c:pt idx="660">
                  <c:v>18402.2</c:v>
                </c:pt>
                <c:pt idx="661">
                  <c:v>18361.8</c:v>
                </c:pt>
                <c:pt idx="662">
                  <c:v>18454.2</c:v>
                </c:pt>
                <c:pt idx="663">
                  <c:v>18471.400000000001</c:v>
                </c:pt>
                <c:pt idx="664">
                  <c:v>18615.599999999969</c:v>
                </c:pt>
                <c:pt idx="665">
                  <c:v>18785.8</c:v>
                </c:pt>
                <c:pt idx="666">
                  <c:v>18718.599999999969</c:v>
                </c:pt>
                <c:pt idx="667">
                  <c:v>18896</c:v>
                </c:pt>
                <c:pt idx="668">
                  <c:v>18899.8</c:v>
                </c:pt>
                <c:pt idx="669">
                  <c:v>18857.400000000001</c:v>
                </c:pt>
                <c:pt idx="670">
                  <c:v>19040</c:v>
                </c:pt>
                <c:pt idx="671">
                  <c:v>19069.8</c:v>
                </c:pt>
                <c:pt idx="672">
                  <c:v>19244</c:v>
                </c:pt>
                <c:pt idx="673">
                  <c:v>19307.599999999969</c:v>
                </c:pt>
                <c:pt idx="674">
                  <c:v>18995.400000000001</c:v>
                </c:pt>
                <c:pt idx="675">
                  <c:v>19255.400000000001</c:v>
                </c:pt>
                <c:pt idx="676">
                  <c:v>19326.400000000001</c:v>
                </c:pt>
                <c:pt idx="677">
                  <c:v>19458.400000000001</c:v>
                </c:pt>
                <c:pt idx="678">
                  <c:v>19391.8</c:v>
                </c:pt>
                <c:pt idx="679">
                  <c:v>19724.2</c:v>
                </c:pt>
                <c:pt idx="680">
                  <c:v>19667.400000000001</c:v>
                </c:pt>
                <c:pt idx="681">
                  <c:v>19803</c:v>
                </c:pt>
                <c:pt idx="682">
                  <c:v>19757.599999999969</c:v>
                </c:pt>
                <c:pt idx="683">
                  <c:v>19784.2</c:v>
                </c:pt>
                <c:pt idx="684">
                  <c:v>19859.2</c:v>
                </c:pt>
                <c:pt idx="685">
                  <c:v>19990.400000000001</c:v>
                </c:pt>
                <c:pt idx="686">
                  <c:v>19859.8</c:v>
                </c:pt>
                <c:pt idx="687">
                  <c:v>20040.2</c:v>
                </c:pt>
                <c:pt idx="688">
                  <c:v>20070.2</c:v>
                </c:pt>
                <c:pt idx="689">
                  <c:v>20114.8</c:v>
                </c:pt>
                <c:pt idx="690">
                  <c:v>20052.400000000001</c:v>
                </c:pt>
                <c:pt idx="691">
                  <c:v>20324.2</c:v>
                </c:pt>
                <c:pt idx="692">
                  <c:v>20553.599999999969</c:v>
                </c:pt>
                <c:pt idx="693">
                  <c:v>20384.8</c:v>
                </c:pt>
                <c:pt idx="694">
                  <c:v>20404.8</c:v>
                </c:pt>
                <c:pt idx="695">
                  <c:v>20325</c:v>
                </c:pt>
                <c:pt idx="696">
                  <c:v>20493</c:v>
                </c:pt>
                <c:pt idx="697">
                  <c:v>20878.2</c:v>
                </c:pt>
                <c:pt idx="698">
                  <c:v>20541.2</c:v>
                </c:pt>
                <c:pt idx="699">
                  <c:v>20651.599999999969</c:v>
                </c:pt>
                <c:pt idx="700">
                  <c:v>20896</c:v>
                </c:pt>
                <c:pt idx="701">
                  <c:v>20817</c:v>
                </c:pt>
                <c:pt idx="702">
                  <c:v>20867</c:v>
                </c:pt>
                <c:pt idx="703">
                  <c:v>20904.2</c:v>
                </c:pt>
                <c:pt idx="704">
                  <c:v>21264.6</c:v>
                </c:pt>
                <c:pt idx="705">
                  <c:v>21110.799999999996</c:v>
                </c:pt>
                <c:pt idx="706">
                  <c:v>21132.400000000001</c:v>
                </c:pt>
                <c:pt idx="707">
                  <c:v>21274.6</c:v>
                </c:pt>
                <c:pt idx="708">
                  <c:v>21177.8</c:v>
                </c:pt>
                <c:pt idx="709">
                  <c:v>21314.6</c:v>
                </c:pt>
                <c:pt idx="710">
                  <c:v>21394</c:v>
                </c:pt>
                <c:pt idx="711">
                  <c:v>21593.200000000001</c:v>
                </c:pt>
                <c:pt idx="712">
                  <c:v>21884.6</c:v>
                </c:pt>
                <c:pt idx="713">
                  <c:v>22009.599999999969</c:v>
                </c:pt>
                <c:pt idx="714">
                  <c:v>21829.599999999969</c:v>
                </c:pt>
                <c:pt idx="715">
                  <c:v>21866</c:v>
                </c:pt>
                <c:pt idx="716">
                  <c:v>22129.4</c:v>
                </c:pt>
                <c:pt idx="717">
                  <c:v>22119.200000000001</c:v>
                </c:pt>
                <c:pt idx="718">
                  <c:v>22142.6</c:v>
                </c:pt>
                <c:pt idx="719">
                  <c:v>22356.6</c:v>
                </c:pt>
                <c:pt idx="720">
                  <c:v>22415.8</c:v>
                </c:pt>
                <c:pt idx="721">
                  <c:v>22558.2</c:v>
                </c:pt>
                <c:pt idx="722">
                  <c:v>22483.8</c:v>
                </c:pt>
                <c:pt idx="723">
                  <c:v>22716.2</c:v>
                </c:pt>
                <c:pt idx="724">
                  <c:v>22762.6</c:v>
                </c:pt>
                <c:pt idx="725">
                  <c:v>22924.799999999996</c:v>
                </c:pt>
                <c:pt idx="726">
                  <c:v>23186.799999999996</c:v>
                </c:pt>
                <c:pt idx="727">
                  <c:v>22954.799999999996</c:v>
                </c:pt>
                <c:pt idx="728">
                  <c:v>23232.400000000001</c:v>
                </c:pt>
                <c:pt idx="729">
                  <c:v>23560.400000000001</c:v>
                </c:pt>
                <c:pt idx="730">
                  <c:v>23421.8</c:v>
                </c:pt>
                <c:pt idx="731">
                  <c:v>23761.599999999969</c:v>
                </c:pt>
                <c:pt idx="732">
                  <c:v>23770.6</c:v>
                </c:pt>
                <c:pt idx="733">
                  <c:v>23860.799999999996</c:v>
                </c:pt>
                <c:pt idx="734">
                  <c:v>23881.599999999969</c:v>
                </c:pt>
                <c:pt idx="735">
                  <c:v>24155.8</c:v>
                </c:pt>
                <c:pt idx="736">
                  <c:v>24384.799999999996</c:v>
                </c:pt>
                <c:pt idx="737">
                  <c:v>24265.200000000001</c:v>
                </c:pt>
                <c:pt idx="738">
                  <c:v>24514.2</c:v>
                </c:pt>
                <c:pt idx="739">
                  <c:v>24707.8</c:v>
                </c:pt>
                <c:pt idx="740">
                  <c:v>24705.8</c:v>
                </c:pt>
                <c:pt idx="741">
                  <c:v>25055</c:v>
                </c:pt>
                <c:pt idx="742">
                  <c:v>25210.400000000001</c:v>
                </c:pt>
                <c:pt idx="743">
                  <c:v>25302</c:v>
                </c:pt>
                <c:pt idx="744">
                  <c:v>25408.2</c:v>
                </c:pt>
                <c:pt idx="745">
                  <c:v>25782.2</c:v>
                </c:pt>
                <c:pt idx="746">
                  <c:v>25856.799999999996</c:v>
                </c:pt>
                <c:pt idx="747">
                  <c:v>25994.400000000001</c:v>
                </c:pt>
                <c:pt idx="748">
                  <c:v>26193.200000000001</c:v>
                </c:pt>
                <c:pt idx="749">
                  <c:v>26287.8</c:v>
                </c:pt>
                <c:pt idx="750">
                  <c:v>26552.400000000001</c:v>
                </c:pt>
                <c:pt idx="751">
                  <c:v>26527.8</c:v>
                </c:pt>
                <c:pt idx="752">
                  <c:v>26800.799999999996</c:v>
                </c:pt>
                <c:pt idx="753">
                  <c:v>26884.6</c:v>
                </c:pt>
                <c:pt idx="754">
                  <c:v>27127</c:v>
                </c:pt>
                <c:pt idx="755">
                  <c:v>27369.200000000001</c:v>
                </c:pt>
                <c:pt idx="756">
                  <c:v>27471.599999999969</c:v>
                </c:pt>
                <c:pt idx="757">
                  <c:v>27696.799999999996</c:v>
                </c:pt>
                <c:pt idx="758">
                  <c:v>27793</c:v>
                </c:pt>
                <c:pt idx="759">
                  <c:v>28031.200000000001</c:v>
                </c:pt>
                <c:pt idx="760">
                  <c:v>28175.8</c:v>
                </c:pt>
                <c:pt idx="761">
                  <c:v>28564.400000000001</c:v>
                </c:pt>
                <c:pt idx="762">
                  <c:v>28564.2</c:v>
                </c:pt>
                <c:pt idx="763">
                  <c:v>28832.2</c:v>
                </c:pt>
                <c:pt idx="764">
                  <c:v>28950.2</c:v>
                </c:pt>
                <c:pt idx="765">
                  <c:v>29176.400000000001</c:v>
                </c:pt>
                <c:pt idx="766">
                  <c:v>29295</c:v>
                </c:pt>
                <c:pt idx="767">
                  <c:v>29610.799999999996</c:v>
                </c:pt>
                <c:pt idx="768">
                  <c:v>29798.799999999996</c:v>
                </c:pt>
                <c:pt idx="769">
                  <c:v>29962.2</c:v>
                </c:pt>
                <c:pt idx="770">
                  <c:v>30025.8</c:v>
                </c:pt>
                <c:pt idx="771">
                  <c:v>30277.8</c:v>
                </c:pt>
                <c:pt idx="772">
                  <c:v>30475.599999999969</c:v>
                </c:pt>
                <c:pt idx="773">
                  <c:v>30740.2</c:v>
                </c:pt>
                <c:pt idx="774">
                  <c:v>30882.799999999996</c:v>
                </c:pt>
                <c:pt idx="775">
                  <c:v>30975.599999999969</c:v>
                </c:pt>
                <c:pt idx="776">
                  <c:v>31318.2</c:v>
                </c:pt>
                <c:pt idx="777">
                  <c:v>31370.799999999996</c:v>
                </c:pt>
                <c:pt idx="778">
                  <c:v>31658.799999999996</c:v>
                </c:pt>
                <c:pt idx="779">
                  <c:v>31982.400000000001</c:v>
                </c:pt>
                <c:pt idx="780">
                  <c:v>32067.4</c:v>
                </c:pt>
                <c:pt idx="781">
                  <c:v>32199.200000000001</c:v>
                </c:pt>
                <c:pt idx="782">
                  <c:v>32502</c:v>
                </c:pt>
                <c:pt idx="783">
                  <c:v>32629.4</c:v>
                </c:pt>
                <c:pt idx="784">
                  <c:v>32820.6</c:v>
                </c:pt>
                <c:pt idx="785">
                  <c:v>33114</c:v>
                </c:pt>
                <c:pt idx="786">
                  <c:v>33139.800000000003</c:v>
                </c:pt>
                <c:pt idx="787">
                  <c:v>33511</c:v>
                </c:pt>
                <c:pt idx="788">
                  <c:v>33506.800000000003</c:v>
                </c:pt>
                <c:pt idx="789">
                  <c:v>33639</c:v>
                </c:pt>
                <c:pt idx="790">
                  <c:v>33902.199999999997</c:v>
                </c:pt>
                <c:pt idx="791">
                  <c:v>34164.199999999997</c:v>
                </c:pt>
                <c:pt idx="792">
                  <c:v>34268</c:v>
                </c:pt>
                <c:pt idx="793">
                  <c:v>34438.400000000001</c:v>
                </c:pt>
                <c:pt idx="794">
                  <c:v>34461.800000000003</c:v>
                </c:pt>
                <c:pt idx="795">
                  <c:v>34835.4</c:v>
                </c:pt>
                <c:pt idx="796">
                  <c:v>34877</c:v>
                </c:pt>
                <c:pt idx="797">
                  <c:v>35381.599999999999</c:v>
                </c:pt>
                <c:pt idx="798">
                  <c:v>35407.599999999999</c:v>
                </c:pt>
                <c:pt idx="799">
                  <c:v>35467</c:v>
                </c:pt>
                <c:pt idx="800">
                  <c:v>35419</c:v>
                </c:pt>
                <c:pt idx="801">
                  <c:v>35700.400000000001</c:v>
                </c:pt>
                <c:pt idx="802">
                  <c:v>35974.6</c:v>
                </c:pt>
                <c:pt idx="803">
                  <c:v>36202.199999999997</c:v>
                </c:pt>
                <c:pt idx="804">
                  <c:v>36300.400000000001</c:v>
                </c:pt>
                <c:pt idx="805">
                  <c:v>36308</c:v>
                </c:pt>
                <c:pt idx="806">
                  <c:v>36776.800000000003</c:v>
                </c:pt>
                <c:pt idx="807">
                  <c:v>36504.800000000003</c:v>
                </c:pt>
                <c:pt idx="808">
                  <c:v>37088.6</c:v>
                </c:pt>
                <c:pt idx="809">
                  <c:v>36993.800000000003</c:v>
                </c:pt>
                <c:pt idx="810">
                  <c:v>37181.4</c:v>
                </c:pt>
                <c:pt idx="811">
                  <c:v>37235</c:v>
                </c:pt>
                <c:pt idx="812">
                  <c:v>37328.400000000001</c:v>
                </c:pt>
                <c:pt idx="813">
                  <c:v>37409.599999999999</c:v>
                </c:pt>
                <c:pt idx="814">
                  <c:v>37600</c:v>
                </c:pt>
                <c:pt idx="815">
                  <c:v>37641.199999999997</c:v>
                </c:pt>
                <c:pt idx="816">
                  <c:v>37874</c:v>
                </c:pt>
                <c:pt idx="817">
                  <c:v>38205</c:v>
                </c:pt>
                <c:pt idx="818">
                  <c:v>38112.800000000003</c:v>
                </c:pt>
                <c:pt idx="819">
                  <c:v>38251</c:v>
                </c:pt>
                <c:pt idx="820">
                  <c:v>38289.800000000003</c:v>
                </c:pt>
                <c:pt idx="821">
                  <c:v>38268.6</c:v>
                </c:pt>
                <c:pt idx="822">
                  <c:v>38555.199999999997</c:v>
                </c:pt>
                <c:pt idx="823">
                  <c:v>38772.400000000001</c:v>
                </c:pt>
                <c:pt idx="824">
                  <c:v>38646.6</c:v>
                </c:pt>
                <c:pt idx="825">
                  <c:v>38867.599999999999</c:v>
                </c:pt>
                <c:pt idx="826">
                  <c:v>38868.800000000003</c:v>
                </c:pt>
                <c:pt idx="827">
                  <c:v>39056</c:v>
                </c:pt>
                <c:pt idx="828">
                  <c:v>38782.800000000003</c:v>
                </c:pt>
                <c:pt idx="829">
                  <c:v>38896.400000000001</c:v>
                </c:pt>
                <c:pt idx="830">
                  <c:v>39152.800000000003</c:v>
                </c:pt>
                <c:pt idx="831">
                  <c:v>39242.400000000001</c:v>
                </c:pt>
                <c:pt idx="832">
                  <c:v>39129.199999999997</c:v>
                </c:pt>
                <c:pt idx="833">
                  <c:v>39323</c:v>
                </c:pt>
                <c:pt idx="834">
                  <c:v>39183.599999999999</c:v>
                </c:pt>
                <c:pt idx="835">
                  <c:v>39241</c:v>
                </c:pt>
                <c:pt idx="836">
                  <c:v>39251.199999999997</c:v>
                </c:pt>
                <c:pt idx="837">
                  <c:v>39569.800000000003</c:v>
                </c:pt>
                <c:pt idx="838">
                  <c:v>39677.599999999999</c:v>
                </c:pt>
                <c:pt idx="839">
                  <c:v>39524.199999999997</c:v>
                </c:pt>
                <c:pt idx="840">
                  <c:v>39447.599999999999</c:v>
                </c:pt>
                <c:pt idx="841">
                  <c:v>39584.199999999997</c:v>
                </c:pt>
                <c:pt idx="842">
                  <c:v>39553.599999999999</c:v>
                </c:pt>
                <c:pt idx="843">
                  <c:v>39701.800000000003</c:v>
                </c:pt>
                <c:pt idx="844">
                  <c:v>39473</c:v>
                </c:pt>
                <c:pt idx="845">
                  <c:v>39389.199999999997</c:v>
                </c:pt>
                <c:pt idx="846">
                  <c:v>39571.199999999997</c:v>
                </c:pt>
                <c:pt idx="847">
                  <c:v>39562.400000000001</c:v>
                </c:pt>
                <c:pt idx="848">
                  <c:v>39577.800000000003</c:v>
                </c:pt>
                <c:pt idx="849">
                  <c:v>39477.800000000003</c:v>
                </c:pt>
                <c:pt idx="850">
                  <c:v>39488.400000000001</c:v>
                </c:pt>
                <c:pt idx="851">
                  <c:v>39402.800000000003</c:v>
                </c:pt>
                <c:pt idx="852">
                  <c:v>39404.6</c:v>
                </c:pt>
                <c:pt idx="853">
                  <c:v>39286.6</c:v>
                </c:pt>
                <c:pt idx="854">
                  <c:v>39728.199999999997</c:v>
                </c:pt>
                <c:pt idx="855">
                  <c:v>39284.199999999997</c:v>
                </c:pt>
                <c:pt idx="856">
                  <c:v>39293.800000000003</c:v>
                </c:pt>
                <c:pt idx="857">
                  <c:v>39202</c:v>
                </c:pt>
                <c:pt idx="858">
                  <c:v>39160.800000000003</c:v>
                </c:pt>
                <c:pt idx="859">
                  <c:v>39301.199999999997</c:v>
                </c:pt>
                <c:pt idx="860">
                  <c:v>38940.199999999997</c:v>
                </c:pt>
                <c:pt idx="861">
                  <c:v>39129</c:v>
                </c:pt>
                <c:pt idx="862">
                  <c:v>39041.4</c:v>
                </c:pt>
                <c:pt idx="863">
                  <c:v>38906.800000000003</c:v>
                </c:pt>
                <c:pt idx="864">
                  <c:v>38867</c:v>
                </c:pt>
                <c:pt idx="865">
                  <c:v>38873.199999999997</c:v>
                </c:pt>
                <c:pt idx="866">
                  <c:v>38703.800000000003</c:v>
                </c:pt>
                <c:pt idx="867">
                  <c:v>38669.599999999999</c:v>
                </c:pt>
                <c:pt idx="868">
                  <c:v>38506</c:v>
                </c:pt>
                <c:pt idx="869">
                  <c:v>38549.4</c:v>
                </c:pt>
                <c:pt idx="870">
                  <c:v>38342</c:v>
                </c:pt>
                <c:pt idx="871">
                  <c:v>38122.199999999997</c:v>
                </c:pt>
                <c:pt idx="872">
                  <c:v>38247.800000000003</c:v>
                </c:pt>
                <c:pt idx="873">
                  <c:v>38007.599999999999</c:v>
                </c:pt>
                <c:pt idx="874">
                  <c:v>38167</c:v>
                </c:pt>
                <c:pt idx="875">
                  <c:v>37813.800000000003</c:v>
                </c:pt>
                <c:pt idx="876">
                  <c:v>37718</c:v>
                </c:pt>
                <c:pt idx="877">
                  <c:v>37880.400000000001</c:v>
                </c:pt>
                <c:pt idx="878">
                  <c:v>37461</c:v>
                </c:pt>
                <c:pt idx="879">
                  <c:v>37537.4</c:v>
                </c:pt>
                <c:pt idx="880">
                  <c:v>37359.800000000003</c:v>
                </c:pt>
                <c:pt idx="881">
                  <c:v>37197.199999999997</c:v>
                </c:pt>
                <c:pt idx="882">
                  <c:v>37069.800000000003</c:v>
                </c:pt>
                <c:pt idx="883">
                  <c:v>36870.199999999997</c:v>
                </c:pt>
                <c:pt idx="884">
                  <c:v>36855.4</c:v>
                </c:pt>
                <c:pt idx="885">
                  <c:v>36732.800000000003</c:v>
                </c:pt>
                <c:pt idx="886">
                  <c:v>36549.800000000003</c:v>
                </c:pt>
                <c:pt idx="887">
                  <c:v>36671</c:v>
                </c:pt>
                <c:pt idx="888">
                  <c:v>36345.800000000003</c:v>
                </c:pt>
                <c:pt idx="889">
                  <c:v>36313</c:v>
                </c:pt>
                <c:pt idx="890">
                  <c:v>36166.800000000003</c:v>
                </c:pt>
                <c:pt idx="891">
                  <c:v>35969.4</c:v>
                </c:pt>
                <c:pt idx="892">
                  <c:v>35887.199999999997</c:v>
                </c:pt>
                <c:pt idx="893">
                  <c:v>35819.199999999997</c:v>
                </c:pt>
                <c:pt idx="894">
                  <c:v>35799.599999999999</c:v>
                </c:pt>
                <c:pt idx="895">
                  <c:v>35522.800000000003</c:v>
                </c:pt>
                <c:pt idx="896">
                  <c:v>35301.199999999997</c:v>
                </c:pt>
                <c:pt idx="897">
                  <c:v>35171</c:v>
                </c:pt>
                <c:pt idx="898">
                  <c:v>34921.199999999997</c:v>
                </c:pt>
                <c:pt idx="899">
                  <c:v>34966</c:v>
                </c:pt>
                <c:pt idx="900">
                  <c:v>34717.800000000003</c:v>
                </c:pt>
                <c:pt idx="901">
                  <c:v>34706.800000000003</c:v>
                </c:pt>
                <c:pt idx="902">
                  <c:v>34259.199999999997</c:v>
                </c:pt>
                <c:pt idx="903">
                  <c:v>34108.800000000003</c:v>
                </c:pt>
                <c:pt idx="904">
                  <c:v>33943.599999999999</c:v>
                </c:pt>
                <c:pt idx="905">
                  <c:v>33850.400000000001</c:v>
                </c:pt>
                <c:pt idx="906">
                  <c:v>33522.199999999997</c:v>
                </c:pt>
                <c:pt idx="907">
                  <c:v>33530.400000000001</c:v>
                </c:pt>
                <c:pt idx="908">
                  <c:v>33227.599999999999</c:v>
                </c:pt>
                <c:pt idx="909">
                  <c:v>33098.400000000001</c:v>
                </c:pt>
                <c:pt idx="910">
                  <c:v>32937.800000000003</c:v>
                </c:pt>
                <c:pt idx="911">
                  <c:v>32527.4</c:v>
                </c:pt>
                <c:pt idx="912">
                  <c:v>32736.799999999996</c:v>
                </c:pt>
                <c:pt idx="913">
                  <c:v>32079.4</c:v>
                </c:pt>
                <c:pt idx="914">
                  <c:v>32085.200000000001</c:v>
                </c:pt>
                <c:pt idx="915">
                  <c:v>31969.599999999969</c:v>
                </c:pt>
                <c:pt idx="916">
                  <c:v>31697.200000000001</c:v>
                </c:pt>
                <c:pt idx="917">
                  <c:v>31539.8</c:v>
                </c:pt>
                <c:pt idx="918">
                  <c:v>31353</c:v>
                </c:pt>
                <c:pt idx="919">
                  <c:v>31076.6</c:v>
                </c:pt>
                <c:pt idx="920">
                  <c:v>31025.4</c:v>
                </c:pt>
                <c:pt idx="921">
                  <c:v>30681.599999999969</c:v>
                </c:pt>
                <c:pt idx="922">
                  <c:v>30637.4</c:v>
                </c:pt>
                <c:pt idx="923">
                  <c:v>30440.400000000001</c:v>
                </c:pt>
                <c:pt idx="924">
                  <c:v>30312.799999999996</c:v>
                </c:pt>
                <c:pt idx="925">
                  <c:v>29903.200000000001</c:v>
                </c:pt>
                <c:pt idx="926">
                  <c:v>29651.4</c:v>
                </c:pt>
                <c:pt idx="927">
                  <c:v>29791.8</c:v>
                </c:pt>
                <c:pt idx="928">
                  <c:v>29257.4</c:v>
                </c:pt>
                <c:pt idx="929">
                  <c:v>29247.4</c:v>
                </c:pt>
                <c:pt idx="930">
                  <c:v>28729.200000000001</c:v>
                </c:pt>
                <c:pt idx="931">
                  <c:v>28722.400000000001</c:v>
                </c:pt>
                <c:pt idx="932">
                  <c:v>28442.6</c:v>
                </c:pt>
                <c:pt idx="933">
                  <c:v>28111.599999999969</c:v>
                </c:pt>
                <c:pt idx="934">
                  <c:v>28063.4</c:v>
                </c:pt>
                <c:pt idx="935">
                  <c:v>27751.200000000001</c:v>
                </c:pt>
                <c:pt idx="936">
                  <c:v>27808.799999999996</c:v>
                </c:pt>
                <c:pt idx="937">
                  <c:v>27375.4</c:v>
                </c:pt>
                <c:pt idx="938">
                  <c:v>27067.599999999969</c:v>
                </c:pt>
                <c:pt idx="939">
                  <c:v>26779.4</c:v>
                </c:pt>
                <c:pt idx="940">
                  <c:v>26664.2</c:v>
                </c:pt>
                <c:pt idx="941">
                  <c:v>26424.6</c:v>
                </c:pt>
                <c:pt idx="942">
                  <c:v>26140.6</c:v>
                </c:pt>
                <c:pt idx="943">
                  <c:v>25911</c:v>
                </c:pt>
                <c:pt idx="944">
                  <c:v>25768.799999999996</c:v>
                </c:pt>
                <c:pt idx="945">
                  <c:v>25497.4</c:v>
                </c:pt>
                <c:pt idx="946">
                  <c:v>25205.8</c:v>
                </c:pt>
                <c:pt idx="947">
                  <c:v>24999.8</c:v>
                </c:pt>
                <c:pt idx="948">
                  <c:v>24761.4</c:v>
                </c:pt>
                <c:pt idx="949">
                  <c:v>24591.8</c:v>
                </c:pt>
                <c:pt idx="950">
                  <c:v>24415</c:v>
                </c:pt>
                <c:pt idx="951">
                  <c:v>24007.599999999969</c:v>
                </c:pt>
                <c:pt idx="952">
                  <c:v>23968.400000000001</c:v>
                </c:pt>
                <c:pt idx="953">
                  <c:v>23655.8</c:v>
                </c:pt>
                <c:pt idx="954">
                  <c:v>23429.4</c:v>
                </c:pt>
                <c:pt idx="955">
                  <c:v>23245.8</c:v>
                </c:pt>
                <c:pt idx="956">
                  <c:v>23114.6</c:v>
                </c:pt>
                <c:pt idx="957">
                  <c:v>22836.400000000001</c:v>
                </c:pt>
                <c:pt idx="958">
                  <c:v>22714.2</c:v>
                </c:pt>
                <c:pt idx="959">
                  <c:v>22392.400000000001</c:v>
                </c:pt>
                <c:pt idx="960">
                  <c:v>22111.8</c:v>
                </c:pt>
                <c:pt idx="961">
                  <c:v>22264.400000000001</c:v>
                </c:pt>
                <c:pt idx="962">
                  <c:v>21984.799999999996</c:v>
                </c:pt>
                <c:pt idx="963">
                  <c:v>21589.599999999969</c:v>
                </c:pt>
                <c:pt idx="964">
                  <c:v>21564</c:v>
                </c:pt>
                <c:pt idx="965">
                  <c:v>21211</c:v>
                </c:pt>
                <c:pt idx="966">
                  <c:v>21197</c:v>
                </c:pt>
                <c:pt idx="967">
                  <c:v>20940</c:v>
                </c:pt>
                <c:pt idx="968">
                  <c:v>20844.400000000001</c:v>
                </c:pt>
                <c:pt idx="969">
                  <c:v>20510.400000000001</c:v>
                </c:pt>
                <c:pt idx="970">
                  <c:v>20375.2</c:v>
                </c:pt>
                <c:pt idx="971">
                  <c:v>20144.400000000001</c:v>
                </c:pt>
                <c:pt idx="972">
                  <c:v>19938.400000000001</c:v>
                </c:pt>
                <c:pt idx="973">
                  <c:v>19881.599999999969</c:v>
                </c:pt>
                <c:pt idx="974">
                  <c:v>19714.599999999969</c:v>
                </c:pt>
                <c:pt idx="975">
                  <c:v>19389.8</c:v>
                </c:pt>
                <c:pt idx="976">
                  <c:v>19604</c:v>
                </c:pt>
                <c:pt idx="977">
                  <c:v>19231.8</c:v>
                </c:pt>
                <c:pt idx="978">
                  <c:v>18844.599999999969</c:v>
                </c:pt>
                <c:pt idx="979">
                  <c:v>18980</c:v>
                </c:pt>
                <c:pt idx="980">
                  <c:v>18777.2</c:v>
                </c:pt>
                <c:pt idx="981">
                  <c:v>18544.8</c:v>
                </c:pt>
                <c:pt idx="982">
                  <c:v>18267.2</c:v>
                </c:pt>
                <c:pt idx="983">
                  <c:v>18197</c:v>
                </c:pt>
                <c:pt idx="984">
                  <c:v>18314.400000000001</c:v>
                </c:pt>
                <c:pt idx="985">
                  <c:v>17901.2</c:v>
                </c:pt>
                <c:pt idx="986">
                  <c:v>17939</c:v>
                </c:pt>
                <c:pt idx="987">
                  <c:v>17689</c:v>
                </c:pt>
                <c:pt idx="988">
                  <c:v>17634.599999999969</c:v>
                </c:pt>
                <c:pt idx="989">
                  <c:v>17500.400000000001</c:v>
                </c:pt>
                <c:pt idx="990">
                  <c:v>17193.400000000001</c:v>
                </c:pt>
                <c:pt idx="991">
                  <c:v>17111.8</c:v>
                </c:pt>
                <c:pt idx="992">
                  <c:v>17118.2</c:v>
                </c:pt>
                <c:pt idx="993">
                  <c:v>16878.400000000001</c:v>
                </c:pt>
                <c:pt idx="994">
                  <c:v>16652.400000000001</c:v>
                </c:pt>
                <c:pt idx="995">
                  <c:v>17025.400000000001</c:v>
                </c:pt>
                <c:pt idx="996">
                  <c:v>16543.8</c:v>
                </c:pt>
                <c:pt idx="997">
                  <c:v>16465.2</c:v>
                </c:pt>
                <c:pt idx="998">
                  <c:v>16167</c:v>
                </c:pt>
                <c:pt idx="999">
                  <c:v>16139.2</c:v>
                </c:pt>
                <c:pt idx="1000">
                  <c:v>15879</c:v>
                </c:pt>
                <c:pt idx="1001">
                  <c:v>15722.2</c:v>
                </c:pt>
                <c:pt idx="1002">
                  <c:v>15693.2</c:v>
                </c:pt>
                <c:pt idx="1003">
                  <c:v>15521.6</c:v>
                </c:pt>
                <c:pt idx="1004">
                  <c:v>15547</c:v>
                </c:pt>
                <c:pt idx="1005">
                  <c:v>15455.6</c:v>
                </c:pt>
                <c:pt idx="1006">
                  <c:v>15336.2</c:v>
                </c:pt>
                <c:pt idx="1007">
                  <c:v>15174.6</c:v>
                </c:pt>
                <c:pt idx="1008">
                  <c:v>14850.6</c:v>
                </c:pt>
                <c:pt idx="1009">
                  <c:v>14847.2</c:v>
                </c:pt>
                <c:pt idx="1010">
                  <c:v>15055.2</c:v>
                </c:pt>
                <c:pt idx="1011">
                  <c:v>14646.8</c:v>
                </c:pt>
                <c:pt idx="1012">
                  <c:v>14575.6</c:v>
                </c:pt>
                <c:pt idx="1013">
                  <c:v>14455</c:v>
                </c:pt>
                <c:pt idx="1014">
                  <c:v>14441</c:v>
                </c:pt>
                <c:pt idx="1015">
                  <c:v>14193.2</c:v>
                </c:pt>
                <c:pt idx="1016">
                  <c:v>14258</c:v>
                </c:pt>
                <c:pt idx="1017">
                  <c:v>13949.6</c:v>
                </c:pt>
                <c:pt idx="1018">
                  <c:v>13951</c:v>
                </c:pt>
                <c:pt idx="1019">
                  <c:v>13769.8</c:v>
                </c:pt>
                <c:pt idx="1020">
                  <c:v>13743.4</c:v>
                </c:pt>
                <c:pt idx="1021">
                  <c:v>13775.2</c:v>
                </c:pt>
                <c:pt idx="1022">
                  <c:v>13629.8</c:v>
                </c:pt>
                <c:pt idx="1023">
                  <c:v>13416.6</c:v>
                </c:pt>
                <c:pt idx="1024">
                  <c:v>13277.2</c:v>
                </c:pt>
                <c:pt idx="1025">
                  <c:v>12987.8</c:v>
                </c:pt>
                <c:pt idx="1026">
                  <c:v>12809.2</c:v>
                </c:pt>
                <c:pt idx="1027">
                  <c:v>12841</c:v>
                </c:pt>
                <c:pt idx="1028">
                  <c:v>12693.2</c:v>
                </c:pt>
                <c:pt idx="1029">
                  <c:v>12575.4</c:v>
                </c:pt>
                <c:pt idx="1030">
                  <c:v>12616.8</c:v>
                </c:pt>
                <c:pt idx="1031">
                  <c:v>12533.2</c:v>
                </c:pt>
                <c:pt idx="1032">
                  <c:v>12296.4</c:v>
                </c:pt>
                <c:pt idx="1033">
                  <c:v>12287.2</c:v>
                </c:pt>
                <c:pt idx="1034">
                  <c:v>12394.4</c:v>
                </c:pt>
                <c:pt idx="1035">
                  <c:v>12131.4</c:v>
                </c:pt>
                <c:pt idx="1036">
                  <c:v>11986.8</c:v>
                </c:pt>
                <c:pt idx="1037">
                  <c:v>11763.6</c:v>
                </c:pt>
                <c:pt idx="1038">
                  <c:v>11710.8</c:v>
                </c:pt>
                <c:pt idx="1039">
                  <c:v>11603.4</c:v>
                </c:pt>
                <c:pt idx="1040">
                  <c:v>11834</c:v>
                </c:pt>
                <c:pt idx="1041">
                  <c:v>11608.4</c:v>
                </c:pt>
                <c:pt idx="1042">
                  <c:v>11404.6</c:v>
                </c:pt>
                <c:pt idx="1043">
                  <c:v>11141.4</c:v>
                </c:pt>
                <c:pt idx="1044">
                  <c:v>11261.6</c:v>
                </c:pt>
                <c:pt idx="1045">
                  <c:v>11051.4</c:v>
                </c:pt>
                <c:pt idx="1046">
                  <c:v>10972.2</c:v>
                </c:pt>
                <c:pt idx="1047">
                  <c:v>10823.2</c:v>
                </c:pt>
                <c:pt idx="1048">
                  <c:v>10786.4</c:v>
                </c:pt>
                <c:pt idx="1049">
                  <c:v>10744.8</c:v>
                </c:pt>
                <c:pt idx="1050">
                  <c:v>10530.4</c:v>
                </c:pt>
                <c:pt idx="1051">
                  <c:v>10523.4</c:v>
                </c:pt>
                <c:pt idx="1052">
                  <c:v>10599</c:v>
                </c:pt>
                <c:pt idx="1053">
                  <c:v>10251</c:v>
                </c:pt>
                <c:pt idx="1054">
                  <c:v>10347.6</c:v>
                </c:pt>
                <c:pt idx="1055">
                  <c:v>10101.6</c:v>
                </c:pt>
                <c:pt idx="1056">
                  <c:v>9924.7999999999847</c:v>
                </c:pt>
                <c:pt idx="1057">
                  <c:v>9903.2000000000007</c:v>
                </c:pt>
                <c:pt idx="1058">
                  <c:v>9913.6</c:v>
                </c:pt>
                <c:pt idx="1059">
                  <c:v>9828.4</c:v>
                </c:pt>
                <c:pt idx="1060">
                  <c:v>9843.7999999999847</c:v>
                </c:pt>
                <c:pt idx="1061">
                  <c:v>9612.4</c:v>
                </c:pt>
                <c:pt idx="1062">
                  <c:v>9540.2000000000007</c:v>
                </c:pt>
                <c:pt idx="1063">
                  <c:v>9394</c:v>
                </c:pt>
                <c:pt idx="1064">
                  <c:v>9311.7999999999847</c:v>
                </c:pt>
                <c:pt idx="1065">
                  <c:v>9295.2000000000007</c:v>
                </c:pt>
                <c:pt idx="1066">
                  <c:v>9039</c:v>
                </c:pt>
                <c:pt idx="1067">
                  <c:v>9055</c:v>
                </c:pt>
                <c:pt idx="1068">
                  <c:v>9065</c:v>
                </c:pt>
                <c:pt idx="1069">
                  <c:v>9008.7999999999847</c:v>
                </c:pt>
                <c:pt idx="1070">
                  <c:v>8978.6</c:v>
                </c:pt>
                <c:pt idx="1071">
                  <c:v>8916.4</c:v>
                </c:pt>
                <c:pt idx="1072">
                  <c:v>8876.4</c:v>
                </c:pt>
                <c:pt idx="1073">
                  <c:v>8718</c:v>
                </c:pt>
                <c:pt idx="1074">
                  <c:v>8647.7999999999847</c:v>
                </c:pt>
                <c:pt idx="1075">
                  <c:v>8435.7999999999847</c:v>
                </c:pt>
                <c:pt idx="1076">
                  <c:v>8324</c:v>
                </c:pt>
                <c:pt idx="1077">
                  <c:v>8268.6</c:v>
                </c:pt>
                <c:pt idx="1078">
                  <c:v>8350.7999999999847</c:v>
                </c:pt>
                <c:pt idx="1079">
                  <c:v>8268.6</c:v>
                </c:pt>
                <c:pt idx="1080">
                  <c:v>8156.4</c:v>
                </c:pt>
                <c:pt idx="1081">
                  <c:v>8132.8</c:v>
                </c:pt>
                <c:pt idx="1082">
                  <c:v>8179</c:v>
                </c:pt>
                <c:pt idx="1083">
                  <c:v>8021.6</c:v>
                </c:pt>
                <c:pt idx="1084">
                  <c:v>7992</c:v>
                </c:pt>
                <c:pt idx="1085">
                  <c:v>8005.4</c:v>
                </c:pt>
                <c:pt idx="1086">
                  <c:v>7763.8</c:v>
                </c:pt>
                <c:pt idx="1087">
                  <c:v>7741.8</c:v>
                </c:pt>
                <c:pt idx="1088">
                  <c:v>7593.6</c:v>
                </c:pt>
                <c:pt idx="1089">
                  <c:v>7658.2</c:v>
                </c:pt>
                <c:pt idx="1090">
                  <c:v>7522.4</c:v>
                </c:pt>
                <c:pt idx="1091">
                  <c:v>7381.4</c:v>
                </c:pt>
                <c:pt idx="1092">
                  <c:v>7417.2</c:v>
                </c:pt>
                <c:pt idx="1093">
                  <c:v>7312.6</c:v>
                </c:pt>
                <c:pt idx="1094">
                  <c:v>7621.6</c:v>
                </c:pt>
                <c:pt idx="1095">
                  <c:v>7249.8</c:v>
                </c:pt>
                <c:pt idx="1096">
                  <c:v>7214.4</c:v>
                </c:pt>
                <c:pt idx="1097">
                  <c:v>6953.6</c:v>
                </c:pt>
                <c:pt idx="1098">
                  <c:v>7084.4</c:v>
                </c:pt>
                <c:pt idx="1099">
                  <c:v>7195.8</c:v>
                </c:pt>
                <c:pt idx="1100">
                  <c:v>7002.8</c:v>
                </c:pt>
                <c:pt idx="1101">
                  <c:v>6861.8</c:v>
                </c:pt>
                <c:pt idx="1102">
                  <c:v>6840.4</c:v>
                </c:pt>
                <c:pt idx="1103">
                  <c:v>6891.6</c:v>
                </c:pt>
                <c:pt idx="1104">
                  <c:v>6682</c:v>
                </c:pt>
                <c:pt idx="1105">
                  <c:v>6675.6</c:v>
                </c:pt>
                <c:pt idx="1106">
                  <c:v>6701.2</c:v>
                </c:pt>
                <c:pt idx="1107">
                  <c:v>6859.2</c:v>
                </c:pt>
                <c:pt idx="1108">
                  <c:v>6662.4</c:v>
                </c:pt>
                <c:pt idx="1109">
                  <c:v>6471.8</c:v>
                </c:pt>
                <c:pt idx="1110">
                  <c:v>6565.4</c:v>
                </c:pt>
                <c:pt idx="1111">
                  <c:v>6489</c:v>
                </c:pt>
                <c:pt idx="1112">
                  <c:v>6397.6</c:v>
                </c:pt>
                <c:pt idx="1113">
                  <c:v>6444.6</c:v>
                </c:pt>
                <c:pt idx="1114">
                  <c:v>6328.8</c:v>
                </c:pt>
                <c:pt idx="1115">
                  <c:v>6353.8</c:v>
                </c:pt>
                <c:pt idx="1116">
                  <c:v>6328.4</c:v>
                </c:pt>
                <c:pt idx="1117">
                  <c:v>6182.2</c:v>
                </c:pt>
                <c:pt idx="1118">
                  <c:v>6172.8</c:v>
                </c:pt>
                <c:pt idx="1119">
                  <c:v>6056.8</c:v>
                </c:pt>
                <c:pt idx="1120">
                  <c:v>6172</c:v>
                </c:pt>
                <c:pt idx="1121">
                  <c:v>6044.6</c:v>
                </c:pt>
                <c:pt idx="1122">
                  <c:v>5970.8</c:v>
                </c:pt>
                <c:pt idx="1123">
                  <c:v>5899.2</c:v>
                </c:pt>
                <c:pt idx="1124">
                  <c:v>5952.4</c:v>
                </c:pt>
                <c:pt idx="1125">
                  <c:v>6007.4</c:v>
                </c:pt>
                <c:pt idx="1126">
                  <c:v>5815</c:v>
                </c:pt>
                <c:pt idx="1127">
                  <c:v>5824</c:v>
                </c:pt>
                <c:pt idx="1128">
                  <c:v>5857</c:v>
                </c:pt>
                <c:pt idx="1129">
                  <c:v>5939</c:v>
                </c:pt>
                <c:pt idx="1130">
                  <c:v>5858</c:v>
                </c:pt>
                <c:pt idx="1131">
                  <c:v>5862.8</c:v>
                </c:pt>
                <c:pt idx="1132">
                  <c:v>5571.2</c:v>
                </c:pt>
                <c:pt idx="1133">
                  <c:v>5710.6</c:v>
                </c:pt>
                <c:pt idx="1134">
                  <c:v>5911.4</c:v>
                </c:pt>
                <c:pt idx="1135">
                  <c:v>5670</c:v>
                </c:pt>
                <c:pt idx="1136">
                  <c:v>5792.2</c:v>
                </c:pt>
                <c:pt idx="1137">
                  <c:v>5636.2</c:v>
                </c:pt>
                <c:pt idx="1138">
                  <c:v>5800.4</c:v>
                </c:pt>
                <c:pt idx="1139">
                  <c:v>5478.2</c:v>
                </c:pt>
                <c:pt idx="1140">
                  <c:v>5560</c:v>
                </c:pt>
                <c:pt idx="1141">
                  <c:v>5469.2</c:v>
                </c:pt>
                <c:pt idx="1142">
                  <c:v>5264.6</c:v>
                </c:pt>
                <c:pt idx="1143">
                  <c:v>5575</c:v>
                </c:pt>
                <c:pt idx="1144">
                  <c:v>5405.8</c:v>
                </c:pt>
                <c:pt idx="1145">
                  <c:v>5158.2</c:v>
                </c:pt>
                <c:pt idx="1146">
                  <c:v>5562.8</c:v>
                </c:pt>
                <c:pt idx="1147">
                  <c:v>5501</c:v>
                </c:pt>
                <c:pt idx="1148">
                  <c:v>5541.6</c:v>
                </c:pt>
                <c:pt idx="1149">
                  <c:v>5341.2</c:v>
                </c:pt>
                <c:pt idx="1150">
                  <c:v>5470.2</c:v>
                </c:pt>
                <c:pt idx="1151">
                  <c:v>5530.6</c:v>
                </c:pt>
                <c:pt idx="1152">
                  <c:v>5325</c:v>
                </c:pt>
                <c:pt idx="1153">
                  <c:v>5407.8</c:v>
                </c:pt>
                <c:pt idx="1154">
                  <c:v>5381.4</c:v>
                </c:pt>
                <c:pt idx="1155">
                  <c:v>5402.6</c:v>
                </c:pt>
                <c:pt idx="1156">
                  <c:v>5172.6000000000004</c:v>
                </c:pt>
                <c:pt idx="1157">
                  <c:v>5281.6</c:v>
                </c:pt>
                <c:pt idx="1158">
                  <c:v>5357</c:v>
                </c:pt>
                <c:pt idx="1159">
                  <c:v>5143.8</c:v>
                </c:pt>
                <c:pt idx="1160">
                  <c:v>5149.2</c:v>
                </c:pt>
                <c:pt idx="1161">
                  <c:v>5170.4000000000005</c:v>
                </c:pt>
                <c:pt idx="1162">
                  <c:v>5165.6000000000004</c:v>
                </c:pt>
                <c:pt idx="1163">
                  <c:v>5223</c:v>
                </c:pt>
                <c:pt idx="1164">
                  <c:v>5216.6000000000004</c:v>
                </c:pt>
                <c:pt idx="1165">
                  <c:v>5079.8</c:v>
                </c:pt>
                <c:pt idx="1166">
                  <c:v>5215</c:v>
                </c:pt>
                <c:pt idx="1167">
                  <c:v>5131.2</c:v>
                </c:pt>
                <c:pt idx="1168">
                  <c:v>5184.4000000000005</c:v>
                </c:pt>
                <c:pt idx="1169">
                  <c:v>5105.2</c:v>
                </c:pt>
                <c:pt idx="1170">
                  <c:v>5123.2</c:v>
                </c:pt>
                <c:pt idx="1171">
                  <c:v>5007.8</c:v>
                </c:pt>
                <c:pt idx="1172">
                  <c:v>5016.6000000000004</c:v>
                </c:pt>
                <c:pt idx="1173">
                  <c:v>5106</c:v>
                </c:pt>
                <c:pt idx="1174">
                  <c:v>5232.8</c:v>
                </c:pt>
                <c:pt idx="1175">
                  <c:v>5159.8</c:v>
                </c:pt>
                <c:pt idx="1176">
                  <c:v>5142</c:v>
                </c:pt>
                <c:pt idx="1177">
                  <c:v>5176</c:v>
                </c:pt>
                <c:pt idx="1178">
                  <c:v>5023.4000000000005</c:v>
                </c:pt>
                <c:pt idx="1179">
                  <c:v>5096</c:v>
                </c:pt>
                <c:pt idx="1180">
                  <c:v>5029.2</c:v>
                </c:pt>
                <c:pt idx="1181">
                  <c:v>4967.8</c:v>
                </c:pt>
                <c:pt idx="1182">
                  <c:v>5039</c:v>
                </c:pt>
                <c:pt idx="1183">
                  <c:v>4961</c:v>
                </c:pt>
                <c:pt idx="1184">
                  <c:v>5148</c:v>
                </c:pt>
                <c:pt idx="1185">
                  <c:v>4890.6000000000004</c:v>
                </c:pt>
                <c:pt idx="1186">
                  <c:v>5032</c:v>
                </c:pt>
                <c:pt idx="1187">
                  <c:v>4833.2</c:v>
                </c:pt>
                <c:pt idx="1188">
                  <c:v>4971.4000000000005</c:v>
                </c:pt>
                <c:pt idx="1189">
                  <c:v>4973.4000000000005</c:v>
                </c:pt>
                <c:pt idx="1190">
                  <c:v>4859.2</c:v>
                </c:pt>
                <c:pt idx="1191">
                  <c:v>5092.8</c:v>
                </c:pt>
                <c:pt idx="1192">
                  <c:v>5000.8</c:v>
                </c:pt>
                <c:pt idx="1193">
                  <c:v>5082.2</c:v>
                </c:pt>
                <c:pt idx="1194">
                  <c:v>4819.2</c:v>
                </c:pt>
                <c:pt idx="1195">
                  <c:v>4947.6000000000004</c:v>
                </c:pt>
                <c:pt idx="1196">
                  <c:v>4969</c:v>
                </c:pt>
                <c:pt idx="1197">
                  <c:v>4982.2</c:v>
                </c:pt>
                <c:pt idx="1198">
                  <c:v>5012.8</c:v>
                </c:pt>
                <c:pt idx="1199">
                  <c:v>5028</c:v>
                </c:pt>
                <c:pt idx="1200">
                  <c:v>5055</c:v>
                </c:pt>
                <c:pt idx="1201">
                  <c:v>4839.6000000000004</c:v>
                </c:pt>
                <c:pt idx="1202">
                  <c:v>4787.2</c:v>
                </c:pt>
                <c:pt idx="1203">
                  <c:v>4812.4000000000005</c:v>
                </c:pt>
                <c:pt idx="1204">
                  <c:v>4776.6000000000004</c:v>
                </c:pt>
                <c:pt idx="1205">
                  <c:v>4898.8</c:v>
                </c:pt>
                <c:pt idx="1206">
                  <c:v>5019</c:v>
                </c:pt>
                <c:pt idx="1207">
                  <c:v>4859</c:v>
                </c:pt>
                <c:pt idx="1208">
                  <c:v>4867</c:v>
                </c:pt>
                <c:pt idx="1209">
                  <c:v>4930.2</c:v>
                </c:pt>
                <c:pt idx="1210">
                  <c:v>4804.4000000000005</c:v>
                </c:pt>
                <c:pt idx="1211">
                  <c:v>4878.8</c:v>
                </c:pt>
                <c:pt idx="1212">
                  <c:v>4914.4000000000005</c:v>
                </c:pt>
                <c:pt idx="1213">
                  <c:v>4775.4000000000005</c:v>
                </c:pt>
                <c:pt idx="1214">
                  <c:v>4828</c:v>
                </c:pt>
                <c:pt idx="1215">
                  <c:v>4992.6000000000004</c:v>
                </c:pt>
                <c:pt idx="1216">
                  <c:v>4713.6000000000004</c:v>
                </c:pt>
                <c:pt idx="1217">
                  <c:v>4682.8</c:v>
                </c:pt>
                <c:pt idx="1218">
                  <c:v>4843.8</c:v>
                </c:pt>
                <c:pt idx="1219">
                  <c:v>4871.4000000000005</c:v>
                </c:pt>
                <c:pt idx="1220">
                  <c:v>4653.8</c:v>
                </c:pt>
                <c:pt idx="1221">
                  <c:v>4729.8</c:v>
                </c:pt>
                <c:pt idx="1222">
                  <c:v>4810.4000000000005</c:v>
                </c:pt>
                <c:pt idx="1223">
                  <c:v>4810</c:v>
                </c:pt>
                <c:pt idx="1224">
                  <c:v>4889.6000000000004</c:v>
                </c:pt>
                <c:pt idx="1225">
                  <c:v>4796</c:v>
                </c:pt>
                <c:pt idx="1226">
                  <c:v>4743.8</c:v>
                </c:pt>
                <c:pt idx="1227">
                  <c:v>4792.8</c:v>
                </c:pt>
                <c:pt idx="1228">
                  <c:v>4697.8</c:v>
                </c:pt>
                <c:pt idx="1229">
                  <c:v>4769.8</c:v>
                </c:pt>
                <c:pt idx="1230">
                  <c:v>4779</c:v>
                </c:pt>
                <c:pt idx="1231">
                  <c:v>4830.6000000000004</c:v>
                </c:pt>
                <c:pt idx="1232">
                  <c:v>4822.6000000000004</c:v>
                </c:pt>
                <c:pt idx="1233">
                  <c:v>4809.8</c:v>
                </c:pt>
                <c:pt idx="1234">
                  <c:v>5021.6000000000004</c:v>
                </c:pt>
                <c:pt idx="1235">
                  <c:v>4642.2</c:v>
                </c:pt>
                <c:pt idx="1236">
                  <c:v>4809.6000000000004</c:v>
                </c:pt>
                <c:pt idx="1237">
                  <c:v>4790.4000000000005</c:v>
                </c:pt>
                <c:pt idx="1238">
                  <c:v>4882.4000000000005</c:v>
                </c:pt>
                <c:pt idx="1239">
                  <c:v>4680.4000000000005</c:v>
                </c:pt>
                <c:pt idx="1240">
                  <c:v>4723.6000000000004</c:v>
                </c:pt>
                <c:pt idx="1241">
                  <c:v>4591.6000000000004</c:v>
                </c:pt>
                <c:pt idx="1242">
                  <c:v>4624.2</c:v>
                </c:pt>
                <c:pt idx="1243">
                  <c:v>4815.8</c:v>
                </c:pt>
                <c:pt idx="1244">
                  <c:v>4670.6000000000004</c:v>
                </c:pt>
                <c:pt idx="1245">
                  <c:v>4653.6000000000004</c:v>
                </c:pt>
                <c:pt idx="1246">
                  <c:v>4601.6000000000004</c:v>
                </c:pt>
                <c:pt idx="1247">
                  <c:v>4598</c:v>
                </c:pt>
                <c:pt idx="1248">
                  <c:v>4768.4000000000005</c:v>
                </c:pt>
                <c:pt idx="1249">
                  <c:v>4781.6000000000004</c:v>
                </c:pt>
                <c:pt idx="1250">
                  <c:v>4746.6000000000004</c:v>
                </c:pt>
                <c:pt idx="1251">
                  <c:v>4808.4000000000005</c:v>
                </c:pt>
                <c:pt idx="1252">
                  <c:v>4656.6000000000004</c:v>
                </c:pt>
                <c:pt idx="1253">
                  <c:v>4687.2</c:v>
                </c:pt>
                <c:pt idx="1254">
                  <c:v>4656</c:v>
                </c:pt>
                <c:pt idx="1255">
                  <c:v>4647.8</c:v>
                </c:pt>
                <c:pt idx="1256">
                  <c:v>4554.6000000000004</c:v>
                </c:pt>
                <c:pt idx="1257">
                  <c:v>4773.4000000000005</c:v>
                </c:pt>
                <c:pt idx="1258">
                  <c:v>4938</c:v>
                </c:pt>
                <c:pt idx="1259">
                  <c:v>4640.8</c:v>
                </c:pt>
                <c:pt idx="1260">
                  <c:v>4650.6000000000004</c:v>
                </c:pt>
                <c:pt idx="1261">
                  <c:v>4558.8</c:v>
                </c:pt>
                <c:pt idx="1262">
                  <c:v>4596.2</c:v>
                </c:pt>
                <c:pt idx="1263">
                  <c:v>4503.4000000000005</c:v>
                </c:pt>
                <c:pt idx="1264">
                  <c:v>4523</c:v>
                </c:pt>
                <c:pt idx="1265">
                  <c:v>4677.2</c:v>
                </c:pt>
                <c:pt idx="1266">
                  <c:v>4596.6000000000004</c:v>
                </c:pt>
                <c:pt idx="1267">
                  <c:v>4670.2</c:v>
                </c:pt>
                <c:pt idx="1268">
                  <c:v>4520.6000000000004</c:v>
                </c:pt>
                <c:pt idx="1269">
                  <c:v>4569.2</c:v>
                </c:pt>
                <c:pt idx="1270">
                  <c:v>4587.2</c:v>
                </c:pt>
                <c:pt idx="1271">
                  <c:v>4685</c:v>
                </c:pt>
                <c:pt idx="1272">
                  <c:v>4717.8</c:v>
                </c:pt>
                <c:pt idx="1273">
                  <c:v>4499</c:v>
                </c:pt>
                <c:pt idx="1274">
                  <c:v>4594</c:v>
                </c:pt>
                <c:pt idx="1275">
                  <c:v>4564.2</c:v>
                </c:pt>
                <c:pt idx="1276">
                  <c:v>4650.4000000000005</c:v>
                </c:pt>
                <c:pt idx="1277">
                  <c:v>4482.8</c:v>
                </c:pt>
                <c:pt idx="1278">
                  <c:v>4610.2</c:v>
                </c:pt>
                <c:pt idx="1279">
                  <c:v>4695.6000000000004</c:v>
                </c:pt>
                <c:pt idx="1280">
                  <c:v>4467.4000000000005</c:v>
                </c:pt>
                <c:pt idx="1281">
                  <c:v>4499.8</c:v>
                </c:pt>
                <c:pt idx="1282">
                  <c:v>4643</c:v>
                </c:pt>
                <c:pt idx="1283">
                  <c:v>4534.4000000000005</c:v>
                </c:pt>
                <c:pt idx="1284">
                  <c:v>4451</c:v>
                </c:pt>
                <c:pt idx="1285">
                  <c:v>4512.6000000000004</c:v>
                </c:pt>
                <c:pt idx="1286">
                  <c:v>4713.8</c:v>
                </c:pt>
                <c:pt idx="1287">
                  <c:v>4378.2</c:v>
                </c:pt>
                <c:pt idx="1288">
                  <c:v>4630.8</c:v>
                </c:pt>
                <c:pt idx="1289">
                  <c:v>4515.8</c:v>
                </c:pt>
                <c:pt idx="1290">
                  <c:v>4399</c:v>
                </c:pt>
                <c:pt idx="1291">
                  <c:v>4512</c:v>
                </c:pt>
                <c:pt idx="1292">
                  <c:v>4377.8</c:v>
                </c:pt>
                <c:pt idx="1293">
                  <c:v>4567.6000000000004</c:v>
                </c:pt>
                <c:pt idx="1294">
                  <c:v>4467.4000000000005</c:v>
                </c:pt>
                <c:pt idx="1295">
                  <c:v>4615</c:v>
                </c:pt>
                <c:pt idx="1296">
                  <c:v>4425.4000000000005</c:v>
                </c:pt>
                <c:pt idx="1297">
                  <c:v>4471.2</c:v>
                </c:pt>
                <c:pt idx="1298">
                  <c:v>4405.6000000000004</c:v>
                </c:pt>
                <c:pt idx="1299">
                  <c:v>4631.8</c:v>
                </c:pt>
                <c:pt idx="1300">
                  <c:v>4569.8</c:v>
                </c:pt>
                <c:pt idx="1301">
                  <c:v>4422.4000000000005</c:v>
                </c:pt>
                <c:pt idx="1302">
                  <c:v>4588</c:v>
                </c:pt>
                <c:pt idx="1303">
                  <c:v>4461.6000000000004</c:v>
                </c:pt>
                <c:pt idx="1304">
                  <c:v>4341.8</c:v>
                </c:pt>
                <c:pt idx="1305">
                  <c:v>4733.8</c:v>
                </c:pt>
                <c:pt idx="1306">
                  <c:v>4476.4000000000005</c:v>
                </c:pt>
                <c:pt idx="1307">
                  <c:v>4525.2</c:v>
                </c:pt>
                <c:pt idx="1308">
                  <c:v>4368.4000000000005</c:v>
                </c:pt>
                <c:pt idx="1309">
                  <c:v>4504.6000000000004</c:v>
                </c:pt>
                <c:pt idx="1310">
                  <c:v>4502.8</c:v>
                </c:pt>
                <c:pt idx="1311">
                  <c:v>4436.8</c:v>
                </c:pt>
                <c:pt idx="1312">
                  <c:v>4523.2</c:v>
                </c:pt>
                <c:pt idx="1313">
                  <c:v>4600.2</c:v>
                </c:pt>
                <c:pt idx="1314">
                  <c:v>4422.2</c:v>
                </c:pt>
                <c:pt idx="1315">
                  <c:v>4552</c:v>
                </c:pt>
                <c:pt idx="1316">
                  <c:v>4505.4000000000005</c:v>
                </c:pt>
                <c:pt idx="1317">
                  <c:v>4458</c:v>
                </c:pt>
                <c:pt idx="1318">
                  <c:v>4524.2</c:v>
                </c:pt>
                <c:pt idx="1319">
                  <c:v>4432.6000000000004</c:v>
                </c:pt>
                <c:pt idx="1320">
                  <c:v>4356.6000000000004</c:v>
                </c:pt>
                <c:pt idx="1321">
                  <c:v>4483.8</c:v>
                </c:pt>
                <c:pt idx="1322">
                  <c:v>4448.8</c:v>
                </c:pt>
                <c:pt idx="1323">
                  <c:v>4536</c:v>
                </c:pt>
                <c:pt idx="1324">
                  <c:v>4228</c:v>
                </c:pt>
                <c:pt idx="1325">
                  <c:v>4405.4000000000005</c:v>
                </c:pt>
                <c:pt idx="1326">
                  <c:v>4450.4000000000005</c:v>
                </c:pt>
                <c:pt idx="1327">
                  <c:v>4512.8</c:v>
                </c:pt>
                <c:pt idx="1328">
                  <c:v>4360.4000000000005</c:v>
                </c:pt>
                <c:pt idx="1329">
                  <c:v>4495.8</c:v>
                </c:pt>
                <c:pt idx="1330">
                  <c:v>4558.4000000000005</c:v>
                </c:pt>
                <c:pt idx="1331">
                  <c:v>4495.6000000000004</c:v>
                </c:pt>
                <c:pt idx="1332">
                  <c:v>4388.8</c:v>
                </c:pt>
                <c:pt idx="1333">
                  <c:v>4354.2</c:v>
                </c:pt>
                <c:pt idx="1334">
                  <c:v>4286.8</c:v>
                </c:pt>
                <c:pt idx="1335">
                  <c:v>4337.2</c:v>
                </c:pt>
                <c:pt idx="1336">
                  <c:v>4474.2</c:v>
                </c:pt>
                <c:pt idx="1337">
                  <c:v>4526.2</c:v>
                </c:pt>
                <c:pt idx="1338">
                  <c:v>4523</c:v>
                </c:pt>
                <c:pt idx="1339">
                  <c:v>4453.6000000000004</c:v>
                </c:pt>
                <c:pt idx="1340">
                  <c:v>4696.4000000000005</c:v>
                </c:pt>
                <c:pt idx="1341">
                  <c:v>4516.8</c:v>
                </c:pt>
                <c:pt idx="1342">
                  <c:v>4578</c:v>
                </c:pt>
                <c:pt idx="1343">
                  <c:v>4572.8</c:v>
                </c:pt>
                <c:pt idx="1344">
                  <c:v>4396.8</c:v>
                </c:pt>
                <c:pt idx="1345">
                  <c:v>4391</c:v>
                </c:pt>
                <c:pt idx="1346">
                  <c:v>4342</c:v>
                </c:pt>
                <c:pt idx="1347">
                  <c:v>4452.2</c:v>
                </c:pt>
                <c:pt idx="1348">
                  <c:v>4358.2</c:v>
                </c:pt>
                <c:pt idx="1349">
                  <c:v>4249.4000000000005</c:v>
                </c:pt>
                <c:pt idx="1350">
                  <c:v>4422.8</c:v>
                </c:pt>
                <c:pt idx="1351">
                  <c:v>4469.6000000000004</c:v>
                </c:pt>
                <c:pt idx="1352">
                  <c:v>4236.6000000000004</c:v>
                </c:pt>
                <c:pt idx="1353">
                  <c:v>4393.4000000000005</c:v>
                </c:pt>
                <c:pt idx="1354">
                  <c:v>4368.2</c:v>
                </c:pt>
                <c:pt idx="1355">
                  <c:v>4382.6000000000004</c:v>
                </c:pt>
                <c:pt idx="1356">
                  <c:v>4211</c:v>
                </c:pt>
                <c:pt idx="1357">
                  <c:v>4322</c:v>
                </c:pt>
                <c:pt idx="1358">
                  <c:v>4476.8</c:v>
                </c:pt>
                <c:pt idx="1359">
                  <c:v>4543</c:v>
                </c:pt>
                <c:pt idx="1360">
                  <c:v>4207</c:v>
                </c:pt>
                <c:pt idx="1361">
                  <c:v>4468.6000000000004</c:v>
                </c:pt>
                <c:pt idx="1362">
                  <c:v>4363</c:v>
                </c:pt>
                <c:pt idx="1363">
                  <c:v>4341.2</c:v>
                </c:pt>
                <c:pt idx="1364">
                  <c:v>4263.4000000000005</c:v>
                </c:pt>
                <c:pt idx="1365">
                  <c:v>4438.4000000000005</c:v>
                </c:pt>
                <c:pt idx="1366">
                  <c:v>4222.6000000000004</c:v>
                </c:pt>
                <c:pt idx="1367">
                  <c:v>4273.4000000000005</c:v>
                </c:pt>
                <c:pt idx="1368">
                  <c:v>4425</c:v>
                </c:pt>
                <c:pt idx="1369">
                  <c:v>4267.4000000000005</c:v>
                </c:pt>
                <c:pt idx="1370">
                  <c:v>4289.2</c:v>
                </c:pt>
                <c:pt idx="1371">
                  <c:v>4363.4000000000005</c:v>
                </c:pt>
                <c:pt idx="1372">
                  <c:v>4368.8</c:v>
                </c:pt>
                <c:pt idx="1373">
                  <c:v>4604.4000000000005</c:v>
                </c:pt>
                <c:pt idx="1374">
                  <c:v>5298.2</c:v>
                </c:pt>
                <c:pt idx="1375">
                  <c:v>4449.2</c:v>
                </c:pt>
                <c:pt idx="1376">
                  <c:v>4427.4000000000005</c:v>
                </c:pt>
                <c:pt idx="1377">
                  <c:v>4349.2</c:v>
                </c:pt>
                <c:pt idx="1378">
                  <c:v>4263</c:v>
                </c:pt>
                <c:pt idx="1379">
                  <c:v>4334</c:v>
                </c:pt>
                <c:pt idx="1380">
                  <c:v>4175.2</c:v>
                </c:pt>
                <c:pt idx="1381">
                  <c:v>4423.4000000000005</c:v>
                </c:pt>
                <c:pt idx="1382">
                  <c:v>4377.2</c:v>
                </c:pt>
                <c:pt idx="1383">
                  <c:v>4286.6000000000004</c:v>
                </c:pt>
                <c:pt idx="1384">
                  <c:v>4223.8</c:v>
                </c:pt>
                <c:pt idx="1385">
                  <c:v>4404.4000000000005</c:v>
                </c:pt>
                <c:pt idx="1386">
                  <c:v>4266.8</c:v>
                </c:pt>
                <c:pt idx="1387">
                  <c:v>4289.8</c:v>
                </c:pt>
                <c:pt idx="1388">
                  <c:v>4308.2</c:v>
                </c:pt>
                <c:pt idx="1389">
                  <c:v>4302.6000000000004</c:v>
                </c:pt>
                <c:pt idx="1390">
                  <c:v>4211.8</c:v>
                </c:pt>
                <c:pt idx="1391">
                  <c:v>4318.6000000000004</c:v>
                </c:pt>
                <c:pt idx="1392">
                  <c:v>4198.8</c:v>
                </c:pt>
                <c:pt idx="1393">
                  <c:v>4531.4000000000005</c:v>
                </c:pt>
                <c:pt idx="1394">
                  <c:v>4220.4000000000005</c:v>
                </c:pt>
                <c:pt idx="1395">
                  <c:v>4279.6000000000004</c:v>
                </c:pt>
                <c:pt idx="1396">
                  <c:v>4118.4000000000005</c:v>
                </c:pt>
                <c:pt idx="1397">
                  <c:v>4203.8</c:v>
                </c:pt>
                <c:pt idx="1398">
                  <c:v>4307</c:v>
                </c:pt>
                <c:pt idx="1399">
                  <c:v>4326.4000000000005</c:v>
                </c:pt>
                <c:pt idx="1400">
                  <c:v>4394.8</c:v>
                </c:pt>
                <c:pt idx="1401">
                  <c:v>4366.6000000000004</c:v>
                </c:pt>
                <c:pt idx="1402">
                  <c:v>4250.6000000000004</c:v>
                </c:pt>
                <c:pt idx="1403">
                  <c:v>4232.6000000000004</c:v>
                </c:pt>
                <c:pt idx="1404">
                  <c:v>4309</c:v>
                </c:pt>
                <c:pt idx="1405">
                  <c:v>4609.4000000000005</c:v>
                </c:pt>
                <c:pt idx="1406">
                  <c:v>4422.6000000000004</c:v>
                </c:pt>
                <c:pt idx="1407">
                  <c:v>4318.2</c:v>
                </c:pt>
                <c:pt idx="1408">
                  <c:v>4533.6000000000004</c:v>
                </c:pt>
                <c:pt idx="1409">
                  <c:v>4293.6000000000004</c:v>
                </c:pt>
                <c:pt idx="1410">
                  <c:v>4311.8</c:v>
                </c:pt>
                <c:pt idx="1411">
                  <c:v>4378.6000000000004</c:v>
                </c:pt>
                <c:pt idx="1412">
                  <c:v>4213.6000000000004</c:v>
                </c:pt>
                <c:pt idx="1413">
                  <c:v>4215.2</c:v>
                </c:pt>
                <c:pt idx="1414">
                  <c:v>4408.2</c:v>
                </c:pt>
                <c:pt idx="1415">
                  <c:v>4236.6000000000004</c:v>
                </c:pt>
                <c:pt idx="1416">
                  <c:v>4324.8</c:v>
                </c:pt>
                <c:pt idx="1417">
                  <c:v>4309.2</c:v>
                </c:pt>
                <c:pt idx="1418">
                  <c:v>4250.6000000000004</c:v>
                </c:pt>
                <c:pt idx="1419">
                  <c:v>4380.4000000000005</c:v>
                </c:pt>
                <c:pt idx="1420">
                  <c:v>4275.2</c:v>
                </c:pt>
                <c:pt idx="1421">
                  <c:v>4420.6000000000004</c:v>
                </c:pt>
                <c:pt idx="1422">
                  <c:v>4195.6000000000004</c:v>
                </c:pt>
                <c:pt idx="1423">
                  <c:v>4225.4000000000005</c:v>
                </c:pt>
                <c:pt idx="1424">
                  <c:v>4434.6000000000004</c:v>
                </c:pt>
                <c:pt idx="1425">
                  <c:v>4327.2</c:v>
                </c:pt>
                <c:pt idx="1426">
                  <c:v>4254.6000000000004</c:v>
                </c:pt>
                <c:pt idx="1427">
                  <c:v>4422.4000000000005</c:v>
                </c:pt>
                <c:pt idx="1428">
                  <c:v>4379.6000000000004</c:v>
                </c:pt>
                <c:pt idx="1429">
                  <c:v>4320.2</c:v>
                </c:pt>
                <c:pt idx="1430">
                  <c:v>4293</c:v>
                </c:pt>
                <c:pt idx="1431">
                  <c:v>4212</c:v>
                </c:pt>
                <c:pt idx="1432">
                  <c:v>4256.8</c:v>
                </c:pt>
                <c:pt idx="1433">
                  <c:v>4252</c:v>
                </c:pt>
                <c:pt idx="1434">
                  <c:v>4255.2</c:v>
                </c:pt>
                <c:pt idx="1435">
                  <c:v>4278.4000000000005</c:v>
                </c:pt>
                <c:pt idx="1436">
                  <c:v>4154.2</c:v>
                </c:pt>
                <c:pt idx="1437">
                  <c:v>4242.2</c:v>
                </c:pt>
                <c:pt idx="1438">
                  <c:v>4458.2</c:v>
                </c:pt>
                <c:pt idx="1439">
                  <c:v>4276.4000000000005</c:v>
                </c:pt>
                <c:pt idx="1440">
                  <c:v>4386.8</c:v>
                </c:pt>
                <c:pt idx="1441">
                  <c:v>4279.6000000000004</c:v>
                </c:pt>
                <c:pt idx="1442">
                  <c:v>4106.2</c:v>
                </c:pt>
                <c:pt idx="1443">
                  <c:v>4459.8</c:v>
                </c:pt>
                <c:pt idx="1444">
                  <c:v>4369</c:v>
                </c:pt>
                <c:pt idx="1445">
                  <c:v>4322.4000000000005</c:v>
                </c:pt>
                <c:pt idx="1446">
                  <c:v>4502</c:v>
                </c:pt>
                <c:pt idx="1447">
                  <c:v>4261.4000000000005</c:v>
                </c:pt>
                <c:pt idx="1448">
                  <c:v>4413</c:v>
                </c:pt>
                <c:pt idx="1449">
                  <c:v>4430.8</c:v>
                </c:pt>
                <c:pt idx="1450">
                  <c:v>4427.8</c:v>
                </c:pt>
                <c:pt idx="1451">
                  <c:v>4250.6000000000004</c:v>
                </c:pt>
                <c:pt idx="1452">
                  <c:v>4297</c:v>
                </c:pt>
                <c:pt idx="1453">
                  <c:v>4193.8</c:v>
                </c:pt>
                <c:pt idx="1454">
                  <c:v>4441.6000000000004</c:v>
                </c:pt>
                <c:pt idx="1455">
                  <c:v>4222.2</c:v>
                </c:pt>
                <c:pt idx="1456">
                  <c:v>4249.2</c:v>
                </c:pt>
                <c:pt idx="1457">
                  <c:v>4337.4000000000005</c:v>
                </c:pt>
                <c:pt idx="1458">
                  <c:v>4110</c:v>
                </c:pt>
                <c:pt idx="1459">
                  <c:v>4304.4000000000005</c:v>
                </c:pt>
                <c:pt idx="1460">
                  <c:v>4367.4000000000005</c:v>
                </c:pt>
                <c:pt idx="1461">
                  <c:v>4140</c:v>
                </c:pt>
                <c:pt idx="1462">
                  <c:v>4312.6000000000004</c:v>
                </c:pt>
                <c:pt idx="1463">
                  <c:v>4262</c:v>
                </c:pt>
                <c:pt idx="1464">
                  <c:v>4171.4000000000005</c:v>
                </c:pt>
                <c:pt idx="1465">
                  <c:v>4321.4000000000005</c:v>
                </c:pt>
                <c:pt idx="1466">
                  <c:v>4333</c:v>
                </c:pt>
                <c:pt idx="1467">
                  <c:v>4338.2</c:v>
                </c:pt>
                <c:pt idx="1468">
                  <c:v>4475.2</c:v>
                </c:pt>
                <c:pt idx="1469">
                  <c:v>4266</c:v>
                </c:pt>
                <c:pt idx="1470">
                  <c:v>4477.4000000000005</c:v>
                </c:pt>
                <c:pt idx="1471">
                  <c:v>4186.2</c:v>
                </c:pt>
                <c:pt idx="1472">
                  <c:v>4320</c:v>
                </c:pt>
                <c:pt idx="1473">
                  <c:v>4148</c:v>
                </c:pt>
                <c:pt idx="1474">
                  <c:v>4397.6000000000004</c:v>
                </c:pt>
                <c:pt idx="1475">
                  <c:v>4277.6000000000004</c:v>
                </c:pt>
                <c:pt idx="1476">
                  <c:v>4233.8</c:v>
                </c:pt>
                <c:pt idx="1477">
                  <c:v>4404</c:v>
                </c:pt>
                <c:pt idx="1478">
                  <c:v>4175.4000000000005</c:v>
                </c:pt>
                <c:pt idx="1479">
                  <c:v>4420.2</c:v>
                </c:pt>
                <c:pt idx="1480">
                  <c:v>4239.4000000000005</c:v>
                </c:pt>
                <c:pt idx="1481">
                  <c:v>4241.8</c:v>
                </c:pt>
                <c:pt idx="1482">
                  <c:v>4208.2</c:v>
                </c:pt>
                <c:pt idx="1483">
                  <c:v>4183</c:v>
                </c:pt>
                <c:pt idx="1484">
                  <c:v>4290.6000000000004</c:v>
                </c:pt>
                <c:pt idx="1485">
                  <c:v>4198</c:v>
                </c:pt>
                <c:pt idx="1486">
                  <c:v>4271.4000000000005</c:v>
                </c:pt>
                <c:pt idx="1487">
                  <c:v>4262.8</c:v>
                </c:pt>
                <c:pt idx="1488">
                  <c:v>4306.8</c:v>
                </c:pt>
                <c:pt idx="1489">
                  <c:v>4269.4000000000005</c:v>
                </c:pt>
                <c:pt idx="1490">
                  <c:v>4186.6000000000004</c:v>
                </c:pt>
                <c:pt idx="1491">
                  <c:v>4219.4000000000005</c:v>
                </c:pt>
                <c:pt idx="1492">
                  <c:v>4406</c:v>
                </c:pt>
                <c:pt idx="1493">
                  <c:v>4145</c:v>
                </c:pt>
                <c:pt idx="1494">
                  <c:v>4281.4000000000005</c:v>
                </c:pt>
                <c:pt idx="1495">
                  <c:v>4151</c:v>
                </c:pt>
                <c:pt idx="1496">
                  <c:v>4479.8</c:v>
                </c:pt>
                <c:pt idx="1497">
                  <c:v>4238.8</c:v>
                </c:pt>
                <c:pt idx="1498">
                  <c:v>4182.6000000000004</c:v>
                </c:pt>
                <c:pt idx="1499">
                  <c:v>4324.4000000000005</c:v>
                </c:pt>
                <c:pt idx="1500">
                  <c:v>4214.4000000000005</c:v>
                </c:pt>
                <c:pt idx="1501">
                  <c:v>4104.8</c:v>
                </c:pt>
                <c:pt idx="1502">
                  <c:v>4225.8</c:v>
                </c:pt>
                <c:pt idx="1503">
                  <c:v>4374</c:v>
                </c:pt>
                <c:pt idx="1504">
                  <c:v>4391.2</c:v>
                </c:pt>
                <c:pt idx="1505">
                  <c:v>4337.4000000000005</c:v>
                </c:pt>
                <c:pt idx="1506">
                  <c:v>4266.6000000000004</c:v>
                </c:pt>
                <c:pt idx="1507">
                  <c:v>4224.6000000000004</c:v>
                </c:pt>
                <c:pt idx="1508">
                  <c:v>4434.2</c:v>
                </c:pt>
                <c:pt idx="1509">
                  <c:v>4406.6000000000004</c:v>
                </c:pt>
                <c:pt idx="1510">
                  <c:v>4270.2</c:v>
                </c:pt>
                <c:pt idx="1511">
                  <c:v>4236.4000000000005</c:v>
                </c:pt>
                <c:pt idx="1512">
                  <c:v>4499.2</c:v>
                </c:pt>
                <c:pt idx="1513">
                  <c:v>4257</c:v>
                </c:pt>
                <c:pt idx="1514">
                  <c:v>4318</c:v>
                </c:pt>
                <c:pt idx="1515">
                  <c:v>4171.8</c:v>
                </c:pt>
                <c:pt idx="1516">
                  <c:v>4232</c:v>
                </c:pt>
                <c:pt idx="1517">
                  <c:v>4244</c:v>
                </c:pt>
                <c:pt idx="1518">
                  <c:v>4271.6000000000004</c:v>
                </c:pt>
                <c:pt idx="1519">
                  <c:v>4174.4000000000005</c:v>
                </c:pt>
                <c:pt idx="1520">
                  <c:v>4193</c:v>
                </c:pt>
                <c:pt idx="1521">
                  <c:v>4177.4000000000005</c:v>
                </c:pt>
                <c:pt idx="1522">
                  <c:v>4345.6000000000004</c:v>
                </c:pt>
                <c:pt idx="1523">
                  <c:v>4245</c:v>
                </c:pt>
                <c:pt idx="1524">
                  <c:v>4276.6000000000004</c:v>
                </c:pt>
                <c:pt idx="1525">
                  <c:v>4244.6000000000004</c:v>
                </c:pt>
                <c:pt idx="1526">
                  <c:v>4103.4000000000005</c:v>
                </c:pt>
                <c:pt idx="1527">
                  <c:v>4416.4000000000005</c:v>
                </c:pt>
                <c:pt idx="1528">
                  <c:v>4317.6000000000004</c:v>
                </c:pt>
                <c:pt idx="1529">
                  <c:v>4277</c:v>
                </c:pt>
                <c:pt idx="1530">
                  <c:v>4254.4000000000005</c:v>
                </c:pt>
                <c:pt idx="1531">
                  <c:v>4262</c:v>
                </c:pt>
                <c:pt idx="1532">
                  <c:v>4224</c:v>
                </c:pt>
                <c:pt idx="1533">
                  <c:v>4403.6000000000004</c:v>
                </c:pt>
                <c:pt idx="1534">
                  <c:v>4242.6000000000004</c:v>
                </c:pt>
                <c:pt idx="1535">
                  <c:v>4262.4000000000005</c:v>
                </c:pt>
                <c:pt idx="1536">
                  <c:v>4140</c:v>
                </c:pt>
                <c:pt idx="1537">
                  <c:v>4138.2</c:v>
                </c:pt>
                <c:pt idx="1538">
                  <c:v>4196.2</c:v>
                </c:pt>
                <c:pt idx="1539">
                  <c:v>4420.2</c:v>
                </c:pt>
                <c:pt idx="1540">
                  <c:v>4111.6000000000004</c:v>
                </c:pt>
                <c:pt idx="1541">
                  <c:v>4355</c:v>
                </c:pt>
                <c:pt idx="1542">
                  <c:v>4466.2</c:v>
                </c:pt>
                <c:pt idx="1543">
                  <c:v>4311.8</c:v>
                </c:pt>
                <c:pt idx="1544">
                  <c:v>4090</c:v>
                </c:pt>
                <c:pt idx="1545">
                  <c:v>4356.4000000000005</c:v>
                </c:pt>
                <c:pt idx="1546">
                  <c:v>4180</c:v>
                </c:pt>
                <c:pt idx="1547">
                  <c:v>4164</c:v>
                </c:pt>
                <c:pt idx="1548">
                  <c:v>4215.2</c:v>
                </c:pt>
                <c:pt idx="1549">
                  <c:v>4326.8</c:v>
                </c:pt>
                <c:pt idx="1550">
                  <c:v>4253.8</c:v>
                </c:pt>
                <c:pt idx="1551">
                  <c:v>4430.2</c:v>
                </c:pt>
                <c:pt idx="1552">
                  <c:v>4232.8</c:v>
                </c:pt>
                <c:pt idx="1553">
                  <c:v>4326.2</c:v>
                </c:pt>
                <c:pt idx="1554">
                  <c:v>4351</c:v>
                </c:pt>
                <c:pt idx="1555">
                  <c:v>4372.6000000000004</c:v>
                </c:pt>
                <c:pt idx="1556">
                  <c:v>4236.8</c:v>
                </c:pt>
                <c:pt idx="1557">
                  <c:v>4122</c:v>
                </c:pt>
                <c:pt idx="1558">
                  <c:v>4334.2</c:v>
                </c:pt>
                <c:pt idx="1559">
                  <c:v>4272.8</c:v>
                </c:pt>
                <c:pt idx="1560">
                  <c:v>4143.6000000000004</c:v>
                </c:pt>
                <c:pt idx="1561">
                  <c:v>4123.6000000000004</c:v>
                </c:pt>
                <c:pt idx="1562">
                  <c:v>4325.2</c:v>
                </c:pt>
                <c:pt idx="1563">
                  <c:v>4272.4000000000005</c:v>
                </c:pt>
                <c:pt idx="1564">
                  <c:v>4242</c:v>
                </c:pt>
                <c:pt idx="1565">
                  <c:v>4311.4000000000005</c:v>
                </c:pt>
                <c:pt idx="1566">
                  <c:v>4233.4000000000005</c:v>
                </c:pt>
                <c:pt idx="1567">
                  <c:v>4205.8</c:v>
                </c:pt>
                <c:pt idx="1568">
                  <c:v>4076</c:v>
                </c:pt>
                <c:pt idx="1569">
                  <c:v>4392.4000000000005</c:v>
                </c:pt>
                <c:pt idx="1570">
                  <c:v>4247.8</c:v>
                </c:pt>
                <c:pt idx="1571">
                  <c:v>4239.8</c:v>
                </c:pt>
                <c:pt idx="1572">
                  <c:v>4284.2</c:v>
                </c:pt>
                <c:pt idx="1573">
                  <c:v>4165.8</c:v>
                </c:pt>
                <c:pt idx="1574">
                  <c:v>4023.4</c:v>
                </c:pt>
                <c:pt idx="1575">
                  <c:v>4085</c:v>
                </c:pt>
                <c:pt idx="1576">
                  <c:v>4273.6000000000004</c:v>
                </c:pt>
                <c:pt idx="1577">
                  <c:v>4330</c:v>
                </c:pt>
                <c:pt idx="1578">
                  <c:v>4157.8</c:v>
                </c:pt>
                <c:pt idx="1579">
                  <c:v>4164.6000000000004</c:v>
                </c:pt>
                <c:pt idx="1580">
                  <c:v>4122.6000000000004</c:v>
                </c:pt>
                <c:pt idx="1581">
                  <c:v>4363.8</c:v>
                </c:pt>
                <c:pt idx="1582">
                  <c:v>4310.8</c:v>
                </c:pt>
                <c:pt idx="1583">
                  <c:v>4328.4000000000005</c:v>
                </c:pt>
                <c:pt idx="1584">
                  <c:v>4311.6000000000004</c:v>
                </c:pt>
                <c:pt idx="1585">
                  <c:v>4252.6000000000004</c:v>
                </c:pt>
                <c:pt idx="1586">
                  <c:v>4170</c:v>
                </c:pt>
                <c:pt idx="1587">
                  <c:v>4035.6</c:v>
                </c:pt>
                <c:pt idx="1588">
                  <c:v>4152.4000000000005</c:v>
                </c:pt>
                <c:pt idx="1589">
                  <c:v>4355</c:v>
                </c:pt>
                <c:pt idx="1590">
                  <c:v>4251.4000000000005</c:v>
                </c:pt>
                <c:pt idx="1591">
                  <c:v>4277.2</c:v>
                </c:pt>
                <c:pt idx="1592">
                  <c:v>4343.2</c:v>
                </c:pt>
                <c:pt idx="1593">
                  <c:v>4151.4000000000005</c:v>
                </c:pt>
                <c:pt idx="1594">
                  <c:v>4317</c:v>
                </c:pt>
                <c:pt idx="1595">
                  <c:v>4335.2</c:v>
                </c:pt>
                <c:pt idx="1596">
                  <c:v>4312.8</c:v>
                </c:pt>
                <c:pt idx="1597">
                  <c:v>4426.4000000000005</c:v>
                </c:pt>
                <c:pt idx="1598">
                  <c:v>4309.4000000000005</c:v>
                </c:pt>
                <c:pt idx="1599">
                  <c:v>4080.4</c:v>
                </c:pt>
                <c:pt idx="1600">
                  <c:v>4461.2</c:v>
                </c:pt>
                <c:pt idx="1601">
                  <c:v>4231.8</c:v>
                </c:pt>
                <c:pt idx="1602">
                  <c:v>4109.4000000000005</c:v>
                </c:pt>
                <c:pt idx="1603">
                  <c:v>4245.8</c:v>
                </c:pt>
                <c:pt idx="1604">
                  <c:v>4347</c:v>
                </c:pt>
                <c:pt idx="1605">
                  <c:v>4277.2</c:v>
                </c:pt>
                <c:pt idx="1606">
                  <c:v>4245.8</c:v>
                </c:pt>
                <c:pt idx="1607">
                  <c:v>4119.2</c:v>
                </c:pt>
                <c:pt idx="1608">
                  <c:v>4362.8</c:v>
                </c:pt>
                <c:pt idx="1609">
                  <c:v>4454.4000000000005</c:v>
                </c:pt>
                <c:pt idx="1610">
                  <c:v>4163.8</c:v>
                </c:pt>
                <c:pt idx="1611">
                  <c:v>4207.6000000000004</c:v>
                </c:pt>
                <c:pt idx="1612">
                  <c:v>4409.4000000000005</c:v>
                </c:pt>
                <c:pt idx="1613">
                  <c:v>4179.4000000000005</c:v>
                </c:pt>
                <c:pt idx="1614">
                  <c:v>4162.2</c:v>
                </c:pt>
                <c:pt idx="1615">
                  <c:v>4181.4000000000005</c:v>
                </c:pt>
                <c:pt idx="1616">
                  <c:v>4131.2</c:v>
                </c:pt>
                <c:pt idx="1617">
                  <c:v>4169.8</c:v>
                </c:pt>
                <c:pt idx="1618">
                  <c:v>4374.2</c:v>
                </c:pt>
                <c:pt idx="1619">
                  <c:v>4124.6000000000004</c:v>
                </c:pt>
                <c:pt idx="1620">
                  <c:v>4500.8</c:v>
                </c:pt>
                <c:pt idx="1621">
                  <c:v>4180.6000000000004</c:v>
                </c:pt>
                <c:pt idx="1622">
                  <c:v>4162.6000000000004</c:v>
                </c:pt>
                <c:pt idx="1623">
                  <c:v>4393</c:v>
                </c:pt>
                <c:pt idx="1624">
                  <c:v>4223.8</c:v>
                </c:pt>
                <c:pt idx="1625">
                  <c:v>4276.8</c:v>
                </c:pt>
                <c:pt idx="1626">
                  <c:v>4025.8</c:v>
                </c:pt>
                <c:pt idx="1627">
                  <c:v>4405.8</c:v>
                </c:pt>
                <c:pt idx="1628">
                  <c:v>4201.2</c:v>
                </c:pt>
                <c:pt idx="1629">
                  <c:v>4217.6000000000004</c:v>
                </c:pt>
                <c:pt idx="1630">
                  <c:v>4151.4000000000005</c:v>
                </c:pt>
                <c:pt idx="1631">
                  <c:v>4082.6</c:v>
                </c:pt>
                <c:pt idx="1632">
                  <c:v>4169.8</c:v>
                </c:pt>
                <c:pt idx="1633">
                  <c:v>4201.8</c:v>
                </c:pt>
                <c:pt idx="1634">
                  <c:v>4429.4000000000005</c:v>
                </c:pt>
                <c:pt idx="1635">
                  <c:v>4252.8</c:v>
                </c:pt>
                <c:pt idx="1636">
                  <c:v>4114.2</c:v>
                </c:pt>
                <c:pt idx="1637">
                  <c:v>4160.4000000000005</c:v>
                </c:pt>
                <c:pt idx="1638">
                  <c:v>4120.8</c:v>
                </c:pt>
                <c:pt idx="1639">
                  <c:v>4212.2</c:v>
                </c:pt>
                <c:pt idx="1640">
                  <c:v>4215.2</c:v>
                </c:pt>
                <c:pt idx="1641">
                  <c:v>4133.2</c:v>
                </c:pt>
                <c:pt idx="1642">
                  <c:v>4118.6000000000004</c:v>
                </c:pt>
                <c:pt idx="1643">
                  <c:v>4191</c:v>
                </c:pt>
                <c:pt idx="1644">
                  <c:v>4371</c:v>
                </c:pt>
                <c:pt idx="1645">
                  <c:v>4215.6000000000004</c:v>
                </c:pt>
                <c:pt idx="1646">
                  <c:v>4176.8</c:v>
                </c:pt>
                <c:pt idx="1647">
                  <c:v>4193.6000000000004</c:v>
                </c:pt>
                <c:pt idx="1648">
                  <c:v>4328.4000000000005</c:v>
                </c:pt>
                <c:pt idx="1649">
                  <c:v>4305.6000000000004</c:v>
                </c:pt>
                <c:pt idx="1650">
                  <c:v>4163.4000000000005</c:v>
                </c:pt>
                <c:pt idx="1651">
                  <c:v>4155.8</c:v>
                </c:pt>
                <c:pt idx="1652">
                  <c:v>4269.4000000000005</c:v>
                </c:pt>
                <c:pt idx="1653">
                  <c:v>4305.4000000000005</c:v>
                </c:pt>
                <c:pt idx="1654">
                  <c:v>4236</c:v>
                </c:pt>
                <c:pt idx="1655">
                  <c:v>4285.2</c:v>
                </c:pt>
                <c:pt idx="1656">
                  <c:v>4208.4000000000005</c:v>
                </c:pt>
                <c:pt idx="1657">
                  <c:v>4290</c:v>
                </c:pt>
                <c:pt idx="1658">
                  <c:v>4277</c:v>
                </c:pt>
                <c:pt idx="1659">
                  <c:v>4253</c:v>
                </c:pt>
                <c:pt idx="1660">
                  <c:v>4347.2</c:v>
                </c:pt>
                <c:pt idx="1661">
                  <c:v>4067.2</c:v>
                </c:pt>
                <c:pt idx="1662">
                  <c:v>4160.8</c:v>
                </c:pt>
                <c:pt idx="1663">
                  <c:v>4193.4000000000005</c:v>
                </c:pt>
                <c:pt idx="1664">
                  <c:v>4192.6000000000004</c:v>
                </c:pt>
                <c:pt idx="1665">
                  <c:v>4098.2</c:v>
                </c:pt>
                <c:pt idx="1666">
                  <c:v>4035.2</c:v>
                </c:pt>
                <c:pt idx="1667">
                  <c:v>4207.6000000000004</c:v>
                </c:pt>
                <c:pt idx="1668">
                  <c:v>4305.6000000000004</c:v>
                </c:pt>
                <c:pt idx="1669">
                  <c:v>4255.2</c:v>
                </c:pt>
                <c:pt idx="1670">
                  <c:v>4173.4000000000005</c:v>
                </c:pt>
                <c:pt idx="1671">
                  <c:v>4357.2</c:v>
                </c:pt>
                <c:pt idx="1672">
                  <c:v>4050</c:v>
                </c:pt>
                <c:pt idx="1673">
                  <c:v>4407</c:v>
                </c:pt>
                <c:pt idx="1674">
                  <c:v>4192.2</c:v>
                </c:pt>
                <c:pt idx="1675">
                  <c:v>4024.8</c:v>
                </c:pt>
                <c:pt idx="1676">
                  <c:v>4259</c:v>
                </c:pt>
                <c:pt idx="1677">
                  <c:v>4304</c:v>
                </c:pt>
                <c:pt idx="1678">
                  <c:v>4001.8</c:v>
                </c:pt>
                <c:pt idx="1679">
                  <c:v>4298</c:v>
                </c:pt>
                <c:pt idx="1680">
                  <c:v>4141.2</c:v>
                </c:pt>
                <c:pt idx="1681">
                  <c:v>4226</c:v>
                </c:pt>
                <c:pt idx="1682">
                  <c:v>4384.6000000000004</c:v>
                </c:pt>
                <c:pt idx="1683">
                  <c:v>4288.2</c:v>
                </c:pt>
                <c:pt idx="1684">
                  <c:v>4319.8</c:v>
                </c:pt>
                <c:pt idx="1685">
                  <c:v>4364.6000000000004</c:v>
                </c:pt>
                <c:pt idx="1686">
                  <c:v>4175.6000000000004</c:v>
                </c:pt>
                <c:pt idx="1687">
                  <c:v>4241.2</c:v>
                </c:pt>
                <c:pt idx="1688">
                  <c:v>4136.8</c:v>
                </c:pt>
                <c:pt idx="1689">
                  <c:v>4248.2</c:v>
                </c:pt>
                <c:pt idx="1690">
                  <c:v>4278.8</c:v>
                </c:pt>
                <c:pt idx="1691">
                  <c:v>4292</c:v>
                </c:pt>
                <c:pt idx="1692">
                  <c:v>4420.4000000000005</c:v>
                </c:pt>
                <c:pt idx="1693">
                  <c:v>4261.8</c:v>
                </c:pt>
                <c:pt idx="1694">
                  <c:v>4253.4000000000005</c:v>
                </c:pt>
                <c:pt idx="1695">
                  <c:v>4411.8</c:v>
                </c:pt>
                <c:pt idx="1696">
                  <c:v>4211.8</c:v>
                </c:pt>
                <c:pt idx="1697">
                  <c:v>4354</c:v>
                </c:pt>
                <c:pt idx="1698">
                  <c:v>4251.6000000000004</c:v>
                </c:pt>
                <c:pt idx="1699">
                  <c:v>4174.6000000000004</c:v>
                </c:pt>
                <c:pt idx="1700">
                  <c:v>4151.8</c:v>
                </c:pt>
                <c:pt idx="1701">
                  <c:v>4227.6000000000004</c:v>
                </c:pt>
                <c:pt idx="1702">
                  <c:v>4158.2</c:v>
                </c:pt>
                <c:pt idx="1703">
                  <c:v>4246.8</c:v>
                </c:pt>
                <c:pt idx="1704">
                  <c:v>4268.4000000000005</c:v>
                </c:pt>
                <c:pt idx="1705">
                  <c:v>4122</c:v>
                </c:pt>
                <c:pt idx="1706">
                  <c:v>4326.2</c:v>
                </c:pt>
                <c:pt idx="1707">
                  <c:v>4311.6000000000004</c:v>
                </c:pt>
                <c:pt idx="1708">
                  <c:v>4453.6000000000004</c:v>
                </c:pt>
                <c:pt idx="1709">
                  <c:v>4275.8</c:v>
                </c:pt>
                <c:pt idx="1710">
                  <c:v>4330.6000000000004</c:v>
                </c:pt>
                <c:pt idx="1711">
                  <c:v>4308.8</c:v>
                </c:pt>
                <c:pt idx="1712">
                  <c:v>4362.2</c:v>
                </c:pt>
                <c:pt idx="1713">
                  <c:v>4453</c:v>
                </c:pt>
                <c:pt idx="1714">
                  <c:v>4204</c:v>
                </c:pt>
                <c:pt idx="1715">
                  <c:v>4093.4</c:v>
                </c:pt>
                <c:pt idx="1716">
                  <c:v>4408.2</c:v>
                </c:pt>
                <c:pt idx="1717">
                  <c:v>4146.4000000000005</c:v>
                </c:pt>
                <c:pt idx="1718">
                  <c:v>4220.2</c:v>
                </c:pt>
                <c:pt idx="1719">
                  <c:v>4042.6</c:v>
                </c:pt>
                <c:pt idx="1720">
                  <c:v>4300.2</c:v>
                </c:pt>
                <c:pt idx="1721">
                  <c:v>4279.6000000000004</c:v>
                </c:pt>
                <c:pt idx="1722">
                  <c:v>4482</c:v>
                </c:pt>
                <c:pt idx="1723">
                  <c:v>4370</c:v>
                </c:pt>
                <c:pt idx="1724">
                  <c:v>4194.8</c:v>
                </c:pt>
                <c:pt idx="1725">
                  <c:v>4376.8</c:v>
                </c:pt>
                <c:pt idx="1726">
                  <c:v>4463.4000000000005</c:v>
                </c:pt>
                <c:pt idx="1727">
                  <c:v>4377.4000000000005</c:v>
                </c:pt>
                <c:pt idx="1728">
                  <c:v>4180.4000000000005</c:v>
                </c:pt>
                <c:pt idx="1729">
                  <c:v>4262.4000000000005</c:v>
                </c:pt>
                <c:pt idx="1730">
                  <c:v>4361.6000000000004</c:v>
                </c:pt>
                <c:pt idx="1731">
                  <c:v>4251.2</c:v>
                </c:pt>
                <c:pt idx="1732">
                  <c:v>4306.6000000000004</c:v>
                </c:pt>
                <c:pt idx="1733">
                  <c:v>4288</c:v>
                </c:pt>
                <c:pt idx="1734">
                  <c:v>4257.6000000000004</c:v>
                </c:pt>
                <c:pt idx="1735">
                  <c:v>4326.2</c:v>
                </c:pt>
                <c:pt idx="1736">
                  <c:v>4363</c:v>
                </c:pt>
                <c:pt idx="1737">
                  <c:v>4256</c:v>
                </c:pt>
                <c:pt idx="1738">
                  <c:v>4291.8</c:v>
                </c:pt>
                <c:pt idx="1739">
                  <c:v>4182.6000000000004</c:v>
                </c:pt>
                <c:pt idx="1740">
                  <c:v>4369.6000000000004</c:v>
                </c:pt>
                <c:pt idx="1741">
                  <c:v>4231.6000000000004</c:v>
                </c:pt>
                <c:pt idx="1742">
                  <c:v>4202.6000000000004</c:v>
                </c:pt>
                <c:pt idx="1743">
                  <c:v>4295.6000000000004</c:v>
                </c:pt>
                <c:pt idx="1744">
                  <c:v>4195.2</c:v>
                </c:pt>
                <c:pt idx="1745">
                  <c:v>4132.8</c:v>
                </c:pt>
                <c:pt idx="1746">
                  <c:v>4277.6000000000004</c:v>
                </c:pt>
                <c:pt idx="1747">
                  <c:v>4162.2</c:v>
                </c:pt>
                <c:pt idx="1748">
                  <c:v>4292.6000000000004</c:v>
                </c:pt>
                <c:pt idx="1749">
                  <c:v>4295.8</c:v>
                </c:pt>
                <c:pt idx="1750">
                  <c:v>4312</c:v>
                </c:pt>
                <c:pt idx="1751">
                  <c:v>4275.2</c:v>
                </c:pt>
                <c:pt idx="1752">
                  <c:v>4335.4000000000005</c:v>
                </c:pt>
                <c:pt idx="1753">
                  <c:v>4264.6000000000004</c:v>
                </c:pt>
                <c:pt idx="1754">
                  <c:v>4101.8</c:v>
                </c:pt>
                <c:pt idx="1755">
                  <c:v>4224.4000000000005</c:v>
                </c:pt>
                <c:pt idx="1756">
                  <c:v>4309</c:v>
                </c:pt>
                <c:pt idx="1757">
                  <c:v>4218</c:v>
                </c:pt>
                <c:pt idx="1758">
                  <c:v>4296.8</c:v>
                </c:pt>
                <c:pt idx="1759">
                  <c:v>4115.4000000000005</c:v>
                </c:pt>
                <c:pt idx="1760">
                  <c:v>4201.4000000000005</c:v>
                </c:pt>
                <c:pt idx="1761">
                  <c:v>4098.4000000000005</c:v>
                </c:pt>
                <c:pt idx="1762">
                  <c:v>4129.6000000000004</c:v>
                </c:pt>
                <c:pt idx="1763">
                  <c:v>4200.2</c:v>
                </c:pt>
                <c:pt idx="1764">
                  <c:v>4272.8</c:v>
                </c:pt>
                <c:pt idx="1765">
                  <c:v>4317</c:v>
                </c:pt>
                <c:pt idx="1766">
                  <c:v>4183.2</c:v>
                </c:pt>
                <c:pt idx="1767">
                  <c:v>4203.8</c:v>
                </c:pt>
                <c:pt idx="1768">
                  <c:v>4247</c:v>
                </c:pt>
                <c:pt idx="1769">
                  <c:v>4527.6000000000004</c:v>
                </c:pt>
                <c:pt idx="1770">
                  <c:v>4297.8</c:v>
                </c:pt>
                <c:pt idx="1771">
                  <c:v>4197.6000000000004</c:v>
                </c:pt>
                <c:pt idx="1772">
                  <c:v>4287</c:v>
                </c:pt>
                <c:pt idx="1773">
                  <c:v>4290</c:v>
                </c:pt>
                <c:pt idx="1774">
                  <c:v>4348.4000000000005</c:v>
                </c:pt>
                <c:pt idx="1775">
                  <c:v>4199.4000000000005</c:v>
                </c:pt>
                <c:pt idx="1776">
                  <c:v>4234.8</c:v>
                </c:pt>
                <c:pt idx="1777">
                  <c:v>4253.4000000000005</c:v>
                </c:pt>
                <c:pt idx="1778">
                  <c:v>4237.8</c:v>
                </c:pt>
                <c:pt idx="1779">
                  <c:v>4257</c:v>
                </c:pt>
                <c:pt idx="1780">
                  <c:v>4361.8</c:v>
                </c:pt>
                <c:pt idx="1781">
                  <c:v>4285.8</c:v>
                </c:pt>
                <c:pt idx="1782">
                  <c:v>4128.4000000000005</c:v>
                </c:pt>
                <c:pt idx="1783">
                  <c:v>4156.2</c:v>
                </c:pt>
                <c:pt idx="1784">
                  <c:v>4232</c:v>
                </c:pt>
                <c:pt idx="1785">
                  <c:v>4464</c:v>
                </c:pt>
                <c:pt idx="1786">
                  <c:v>4187.2</c:v>
                </c:pt>
                <c:pt idx="1787">
                  <c:v>4201.8</c:v>
                </c:pt>
                <c:pt idx="1788">
                  <c:v>4210.4000000000005</c:v>
                </c:pt>
                <c:pt idx="1789">
                  <c:v>4381.6000000000004</c:v>
                </c:pt>
                <c:pt idx="1790">
                  <c:v>4358</c:v>
                </c:pt>
                <c:pt idx="1791">
                  <c:v>4194.6000000000004</c:v>
                </c:pt>
                <c:pt idx="1792">
                  <c:v>4196.4000000000005</c:v>
                </c:pt>
                <c:pt idx="1793">
                  <c:v>4305.4000000000005</c:v>
                </c:pt>
                <c:pt idx="1794">
                  <c:v>4337.2</c:v>
                </c:pt>
                <c:pt idx="1795">
                  <c:v>4359.2</c:v>
                </c:pt>
                <c:pt idx="1796">
                  <c:v>4077.8</c:v>
                </c:pt>
                <c:pt idx="1797">
                  <c:v>4321</c:v>
                </c:pt>
                <c:pt idx="1798">
                  <c:v>4299</c:v>
                </c:pt>
                <c:pt idx="1799">
                  <c:v>4339.4000000000005</c:v>
                </c:pt>
                <c:pt idx="1800">
                  <c:v>4194.8</c:v>
                </c:pt>
                <c:pt idx="1801">
                  <c:v>4301.2</c:v>
                </c:pt>
                <c:pt idx="1802">
                  <c:v>4421.4000000000005</c:v>
                </c:pt>
                <c:pt idx="1803">
                  <c:v>4118.4000000000005</c:v>
                </c:pt>
                <c:pt idx="1804">
                  <c:v>4176.4000000000005</c:v>
                </c:pt>
                <c:pt idx="1805">
                  <c:v>4250</c:v>
                </c:pt>
                <c:pt idx="1806">
                  <c:v>4280</c:v>
                </c:pt>
                <c:pt idx="1807">
                  <c:v>4215.8</c:v>
                </c:pt>
                <c:pt idx="1808">
                  <c:v>4174.6000000000004</c:v>
                </c:pt>
                <c:pt idx="1809">
                  <c:v>4139.6000000000004</c:v>
                </c:pt>
                <c:pt idx="1810">
                  <c:v>4240</c:v>
                </c:pt>
                <c:pt idx="1811">
                  <c:v>4140</c:v>
                </c:pt>
                <c:pt idx="1812">
                  <c:v>4058.4</c:v>
                </c:pt>
                <c:pt idx="1813">
                  <c:v>4152.8</c:v>
                </c:pt>
                <c:pt idx="1814">
                  <c:v>4349.6000000000004</c:v>
                </c:pt>
                <c:pt idx="1815">
                  <c:v>4135.8</c:v>
                </c:pt>
                <c:pt idx="1816">
                  <c:v>4399.6000000000004</c:v>
                </c:pt>
                <c:pt idx="1817">
                  <c:v>4151.6000000000004</c:v>
                </c:pt>
                <c:pt idx="1818">
                  <c:v>4330.8</c:v>
                </c:pt>
                <c:pt idx="1819">
                  <c:v>4025.8</c:v>
                </c:pt>
                <c:pt idx="1820">
                  <c:v>4346.6000000000004</c:v>
                </c:pt>
                <c:pt idx="1821">
                  <c:v>4123.2</c:v>
                </c:pt>
                <c:pt idx="1822">
                  <c:v>4232.8</c:v>
                </c:pt>
                <c:pt idx="1823">
                  <c:v>4384.4000000000005</c:v>
                </c:pt>
                <c:pt idx="1824">
                  <c:v>4099.2</c:v>
                </c:pt>
                <c:pt idx="1825">
                  <c:v>4067.6</c:v>
                </c:pt>
                <c:pt idx="1826">
                  <c:v>4144.2</c:v>
                </c:pt>
                <c:pt idx="1827">
                  <c:v>4206</c:v>
                </c:pt>
                <c:pt idx="1828">
                  <c:v>4192.4000000000005</c:v>
                </c:pt>
                <c:pt idx="1829">
                  <c:v>4228.8</c:v>
                </c:pt>
                <c:pt idx="1830">
                  <c:v>4204.6000000000004</c:v>
                </c:pt>
                <c:pt idx="1831">
                  <c:v>4282</c:v>
                </c:pt>
                <c:pt idx="1832">
                  <c:v>4288.4000000000005</c:v>
                </c:pt>
                <c:pt idx="1833">
                  <c:v>4340.8</c:v>
                </c:pt>
                <c:pt idx="1834">
                  <c:v>4216.6000000000004</c:v>
                </c:pt>
                <c:pt idx="1835">
                  <c:v>4336.4000000000005</c:v>
                </c:pt>
                <c:pt idx="1836">
                  <c:v>4230.8</c:v>
                </c:pt>
                <c:pt idx="1837">
                  <c:v>4305.4000000000005</c:v>
                </c:pt>
                <c:pt idx="1838">
                  <c:v>4216.6000000000004</c:v>
                </c:pt>
                <c:pt idx="1839">
                  <c:v>4212.2</c:v>
                </c:pt>
                <c:pt idx="1840">
                  <c:v>4176.8</c:v>
                </c:pt>
                <c:pt idx="1841">
                  <c:v>4160</c:v>
                </c:pt>
                <c:pt idx="1842">
                  <c:v>4134.6000000000004</c:v>
                </c:pt>
                <c:pt idx="1843">
                  <c:v>4364.2</c:v>
                </c:pt>
                <c:pt idx="1844">
                  <c:v>4137</c:v>
                </c:pt>
                <c:pt idx="1845">
                  <c:v>4457</c:v>
                </c:pt>
                <c:pt idx="1846">
                  <c:v>4247.2</c:v>
                </c:pt>
                <c:pt idx="1847">
                  <c:v>4109.2</c:v>
                </c:pt>
                <c:pt idx="1848">
                  <c:v>4222.2</c:v>
                </c:pt>
                <c:pt idx="1849">
                  <c:v>4301.6000000000004</c:v>
                </c:pt>
                <c:pt idx="1850">
                  <c:v>4269.2</c:v>
                </c:pt>
                <c:pt idx="1851">
                  <c:v>4207.6000000000004</c:v>
                </c:pt>
                <c:pt idx="1852">
                  <c:v>4138</c:v>
                </c:pt>
                <c:pt idx="1853">
                  <c:v>4199.4000000000005</c:v>
                </c:pt>
                <c:pt idx="1854">
                  <c:v>4185.2</c:v>
                </c:pt>
                <c:pt idx="1855">
                  <c:v>4327.2</c:v>
                </c:pt>
                <c:pt idx="1856">
                  <c:v>4219.6000000000004</c:v>
                </c:pt>
                <c:pt idx="1857">
                  <c:v>4208.2</c:v>
                </c:pt>
                <c:pt idx="1858">
                  <c:v>4412.6000000000004</c:v>
                </c:pt>
                <c:pt idx="1859">
                  <c:v>4365.6000000000004</c:v>
                </c:pt>
                <c:pt idx="1860">
                  <c:v>4059.2</c:v>
                </c:pt>
                <c:pt idx="1861">
                  <c:v>4140.6000000000004</c:v>
                </c:pt>
                <c:pt idx="1862">
                  <c:v>4282.6000000000004</c:v>
                </c:pt>
                <c:pt idx="1863">
                  <c:v>4231</c:v>
                </c:pt>
                <c:pt idx="1864">
                  <c:v>4290.2</c:v>
                </c:pt>
                <c:pt idx="1865">
                  <c:v>4199.6000000000004</c:v>
                </c:pt>
                <c:pt idx="1866">
                  <c:v>4304.8</c:v>
                </c:pt>
                <c:pt idx="1867">
                  <c:v>4059</c:v>
                </c:pt>
                <c:pt idx="1868">
                  <c:v>4128.6000000000004</c:v>
                </c:pt>
                <c:pt idx="1869">
                  <c:v>4229.8</c:v>
                </c:pt>
                <c:pt idx="1870">
                  <c:v>4415.8</c:v>
                </c:pt>
                <c:pt idx="1871">
                  <c:v>4153.4000000000005</c:v>
                </c:pt>
                <c:pt idx="1872">
                  <c:v>4487.8</c:v>
                </c:pt>
                <c:pt idx="1873">
                  <c:v>4312.6000000000004</c:v>
                </c:pt>
                <c:pt idx="1874">
                  <c:v>4130.2</c:v>
                </c:pt>
                <c:pt idx="1875">
                  <c:v>4174.4000000000005</c:v>
                </c:pt>
                <c:pt idx="1876">
                  <c:v>4146</c:v>
                </c:pt>
                <c:pt idx="1877">
                  <c:v>4129.4000000000005</c:v>
                </c:pt>
                <c:pt idx="1878">
                  <c:v>4237.8</c:v>
                </c:pt>
                <c:pt idx="1879">
                  <c:v>4013.6</c:v>
                </c:pt>
                <c:pt idx="1880">
                  <c:v>4464.4000000000005</c:v>
                </c:pt>
                <c:pt idx="1881">
                  <c:v>4031.2</c:v>
                </c:pt>
                <c:pt idx="1882">
                  <c:v>4238.8</c:v>
                </c:pt>
                <c:pt idx="1883">
                  <c:v>4148.6000000000004</c:v>
                </c:pt>
                <c:pt idx="1884">
                  <c:v>4175.6000000000004</c:v>
                </c:pt>
                <c:pt idx="1885">
                  <c:v>4001.6</c:v>
                </c:pt>
                <c:pt idx="1886">
                  <c:v>4157.6000000000004</c:v>
                </c:pt>
                <c:pt idx="1887">
                  <c:v>4174.8</c:v>
                </c:pt>
                <c:pt idx="1888">
                  <c:v>4071.6</c:v>
                </c:pt>
                <c:pt idx="1889">
                  <c:v>4133</c:v>
                </c:pt>
                <c:pt idx="1890">
                  <c:v>4204</c:v>
                </c:pt>
                <c:pt idx="1891">
                  <c:v>4211.2</c:v>
                </c:pt>
                <c:pt idx="1892">
                  <c:v>4086.6</c:v>
                </c:pt>
                <c:pt idx="1893">
                  <c:v>4340</c:v>
                </c:pt>
                <c:pt idx="1894">
                  <c:v>4080.2</c:v>
                </c:pt>
                <c:pt idx="1895">
                  <c:v>4354.4000000000005</c:v>
                </c:pt>
                <c:pt idx="1896">
                  <c:v>4106</c:v>
                </c:pt>
                <c:pt idx="1897">
                  <c:v>4082.6</c:v>
                </c:pt>
                <c:pt idx="1898">
                  <c:v>4200.2</c:v>
                </c:pt>
                <c:pt idx="1899">
                  <c:v>4239</c:v>
                </c:pt>
                <c:pt idx="1900">
                  <c:v>4112.4000000000005</c:v>
                </c:pt>
                <c:pt idx="1901">
                  <c:v>4277.4000000000005</c:v>
                </c:pt>
                <c:pt idx="1902">
                  <c:v>4158</c:v>
                </c:pt>
                <c:pt idx="1903">
                  <c:v>4120.4000000000005</c:v>
                </c:pt>
                <c:pt idx="1904">
                  <c:v>4202.8</c:v>
                </c:pt>
                <c:pt idx="1905">
                  <c:v>4232.8</c:v>
                </c:pt>
                <c:pt idx="1906">
                  <c:v>4278</c:v>
                </c:pt>
                <c:pt idx="1907">
                  <c:v>4197</c:v>
                </c:pt>
                <c:pt idx="1908">
                  <c:v>4163.8</c:v>
                </c:pt>
                <c:pt idx="1909">
                  <c:v>4148.6000000000004</c:v>
                </c:pt>
                <c:pt idx="1910">
                  <c:v>4286.6000000000004</c:v>
                </c:pt>
                <c:pt idx="1911">
                  <c:v>4224</c:v>
                </c:pt>
                <c:pt idx="1912">
                  <c:v>4118.2</c:v>
                </c:pt>
                <c:pt idx="1913">
                  <c:v>4272.2</c:v>
                </c:pt>
                <c:pt idx="1914">
                  <c:v>4192.2</c:v>
                </c:pt>
                <c:pt idx="1915">
                  <c:v>4177.2</c:v>
                </c:pt>
                <c:pt idx="1916">
                  <c:v>4287.2</c:v>
                </c:pt>
                <c:pt idx="1917">
                  <c:v>4168.6000000000004</c:v>
                </c:pt>
                <c:pt idx="1918">
                  <c:v>4431.6000000000004</c:v>
                </c:pt>
                <c:pt idx="1919">
                  <c:v>4080.4</c:v>
                </c:pt>
                <c:pt idx="1920">
                  <c:v>4146</c:v>
                </c:pt>
                <c:pt idx="1921">
                  <c:v>4351.6000000000004</c:v>
                </c:pt>
                <c:pt idx="1922">
                  <c:v>4085.4</c:v>
                </c:pt>
                <c:pt idx="1923">
                  <c:v>4233.2</c:v>
                </c:pt>
                <c:pt idx="1924">
                  <c:v>4243</c:v>
                </c:pt>
                <c:pt idx="1925">
                  <c:v>4169.8</c:v>
                </c:pt>
                <c:pt idx="1926">
                  <c:v>4208.6000000000004</c:v>
                </c:pt>
                <c:pt idx="1927">
                  <c:v>4257.4000000000005</c:v>
                </c:pt>
                <c:pt idx="1928">
                  <c:v>4257.6000000000004</c:v>
                </c:pt>
                <c:pt idx="1929">
                  <c:v>4243</c:v>
                </c:pt>
                <c:pt idx="1930">
                  <c:v>4426.4000000000005</c:v>
                </c:pt>
                <c:pt idx="1931">
                  <c:v>4327</c:v>
                </c:pt>
                <c:pt idx="1932">
                  <c:v>4205</c:v>
                </c:pt>
                <c:pt idx="1933">
                  <c:v>4058.8</c:v>
                </c:pt>
                <c:pt idx="1934">
                  <c:v>4262</c:v>
                </c:pt>
                <c:pt idx="1935">
                  <c:v>4341.8</c:v>
                </c:pt>
                <c:pt idx="1936">
                  <c:v>4075.6</c:v>
                </c:pt>
                <c:pt idx="1937">
                  <c:v>4135</c:v>
                </c:pt>
                <c:pt idx="1938">
                  <c:v>4190.8</c:v>
                </c:pt>
                <c:pt idx="1939">
                  <c:v>4283.2</c:v>
                </c:pt>
                <c:pt idx="1940">
                  <c:v>4053.8</c:v>
                </c:pt>
                <c:pt idx="1941">
                  <c:v>4303</c:v>
                </c:pt>
                <c:pt idx="1942">
                  <c:v>4236.4000000000005</c:v>
                </c:pt>
                <c:pt idx="1943">
                  <c:v>4092.4</c:v>
                </c:pt>
                <c:pt idx="1944">
                  <c:v>4196.4000000000005</c:v>
                </c:pt>
                <c:pt idx="1945">
                  <c:v>4222</c:v>
                </c:pt>
                <c:pt idx="1946">
                  <c:v>4168.2</c:v>
                </c:pt>
                <c:pt idx="1947">
                  <c:v>4038.6</c:v>
                </c:pt>
                <c:pt idx="1948">
                  <c:v>4119.6000000000004</c:v>
                </c:pt>
                <c:pt idx="1949">
                  <c:v>4324</c:v>
                </c:pt>
                <c:pt idx="1950">
                  <c:v>4136.4000000000005</c:v>
                </c:pt>
                <c:pt idx="1951">
                  <c:v>4061.2</c:v>
                </c:pt>
                <c:pt idx="1952">
                  <c:v>4181.8</c:v>
                </c:pt>
                <c:pt idx="1953">
                  <c:v>4105.2</c:v>
                </c:pt>
                <c:pt idx="1954">
                  <c:v>4307.4000000000005</c:v>
                </c:pt>
                <c:pt idx="1955">
                  <c:v>4195.6000000000004</c:v>
                </c:pt>
                <c:pt idx="1956">
                  <c:v>4229.6000000000004</c:v>
                </c:pt>
                <c:pt idx="1957">
                  <c:v>4130.4000000000005</c:v>
                </c:pt>
                <c:pt idx="1958">
                  <c:v>4213.6000000000004</c:v>
                </c:pt>
                <c:pt idx="1959">
                  <c:v>4210.8</c:v>
                </c:pt>
                <c:pt idx="1960">
                  <c:v>4154.2</c:v>
                </c:pt>
                <c:pt idx="1961">
                  <c:v>4169.4000000000005</c:v>
                </c:pt>
                <c:pt idx="1962">
                  <c:v>4107.4000000000005</c:v>
                </c:pt>
                <c:pt idx="1963">
                  <c:v>4161.4000000000005</c:v>
                </c:pt>
                <c:pt idx="1964">
                  <c:v>4183.8</c:v>
                </c:pt>
                <c:pt idx="1965">
                  <c:v>4153.8</c:v>
                </c:pt>
                <c:pt idx="1966">
                  <c:v>4285.6000000000004</c:v>
                </c:pt>
                <c:pt idx="1967">
                  <c:v>4203</c:v>
                </c:pt>
                <c:pt idx="1968">
                  <c:v>3989</c:v>
                </c:pt>
                <c:pt idx="1969">
                  <c:v>4326.6000000000004</c:v>
                </c:pt>
                <c:pt idx="1970">
                  <c:v>4311.8</c:v>
                </c:pt>
                <c:pt idx="1971">
                  <c:v>4232.2</c:v>
                </c:pt>
                <c:pt idx="1972">
                  <c:v>4433.4000000000005</c:v>
                </c:pt>
                <c:pt idx="1973">
                  <c:v>4125.2</c:v>
                </c:pt>
                <c:pt idx="1974">
                  <c:v>4018.4</c:v>
                </c:pt>
                <c:pt idx="1975">
                  <c:v>4260.8</c:v>
                </c:pt>
                <c:pt idx="1976">
                  <c:v>4039.4</c:v>
                </c:pt>
                <c:pt idx="1977">
                  <c:v>4255.2</c:v>
                </c:pt>
                <c:pt idx="1978">
                  <c:v>4219.4000000000005</c:v>
                </c:pt>
                <c:pt idx="1979">
                  <c:v>4249.6000000000004</c:v>
                </c:pt>
                <c:pt idx="1980">
                  <c:v>4050.8</c:v>
                </c:pt>
                <c:pt idx="1981">
                  <c:v>3991</c:v>
                </c:pt>
                <c:pt idx="1982">
                  <c:v>4200.6000000000004</c:v>
                </c:pt>
                <c:pt idx="1983">
                  <c:v>4296.8</c:v>
                </c:pt>
                <c:pt idx="1984">
                  <c:v>4244.4000000000005</c:v>
                </c:pt>
                <c:pt idx="1985">
                  <c:v>4121.6000000000004</c:v>
                </c:pt>
                <c:pt idx="1986">
                  <c:v>4094.4</c:v>
                </c:pt>
                <c:pt idx="1987">
                  <c:v>4239.4000000000005</c:v>
                </c:pt>
                <c:pt idx="1988">
                  <c:v>4176.4000000000005</c:v>
                </c:pt>
                <c:pt idx="1989">
                  <c:v>4202</c:v>
                </c:pt>
                <c:pt idx="1990">
                  <c:v>4166.2</c:v>
                </c:pt>
                <c:pt idx="1991">
                  <c:v>4620.8</c:v>
                </c:pt>
                <c:pt idx="1992">
                  <c:v>4124</c:v>
                </c:pt>
                <c:pt idx="1993">
                  <c:v>4065.8</c:v>
                </c:pt>
                <c:pt idx="1994">
                  <c:v>4336.6000000000004</c:v>
                </c:pt>
                <c:pt idx="1995">
                  <c:v>4075.4</c:v>
                </c:pt>
                <c:pt idx="1996">
                  <c:v>4265.4000000000005</c:v>
                </c:pt>
                <c:pt idx="1997">
                  <c:v>4148.6000000000004</c:v>
                </c:pt>
                <c:pt idx="1998">
                  <c:v>4314.6000000000004</c:v>
                </c:pt>
                <c:pt idx="1999">
                  <c:v>4119</c:v>
                </c:pt>
                <c:pt idx="2000">
                  <c:v>4121.8</c:v>
                </c:pt>
                <c:pt idx="2001">
                  <c:v>4244.6000000000004</c:v>
                </c:pt>
                <c:pt idx="2002">
                  <c:v>4201.6000000000004</c:v>
                </c:pt>
                <c:pt idx="2003">
                  <c:v>4325.6000000000004</c:v>
                </c:pt>
                <c:pt idx="2004">
                  <c:v>4109.2</c:v>
                </c:pt>
                <c:pt idx="2005">
                  <c:v>4246.8</c:v>
                </c:pt>
                <c:pt idx="2006">
                  <c:v>4339.4000000000005</c:v>
                </c:pt>
                <c:pt idx="2007">
                  <c:v>4132</c:v>
                </c:pt>
                <c:pt idx="2008">
                  <c:v>4178.8</c:v>
                </c:pt>
                <c:pt idx="2009">
                  <c:v>4061.2</c:v>
                </c:pt>
                <c:pt idx="2010">
                  <c:v>4210.2</c:v>
                </c:pt>
                <c:pt idx="2011">
                  <c:v>4218.4000000000005</c:v>
                </c:pt>
                <c:pt idx="2012">
                  <c:v>4263.8</c:v>
                </c:pt>
                <c:pt idx="2013">
                  <c:v>4214.6000000000004</c:v>
                </c:pt>
                <c:pt idx="2014">
                  <c:v>4187.6000000000004</c:v>
                </c:pt>
                <c:pt idx="2015">
                  <c:v>4200.8</c:v>
                </c:pt>
                <c:pt idx="2016">
                  <c:v>4064.2</c:v>
                </c:pt>
                <c:pt idx="2017">
                  <c:v>4090.8</c:v>
                </c:pt>
                <c:pt idx="2018">
                  <c:v>4173</c:v>
                </c:pt>
                <c:pt idx="2019">
                  <c:v>4042.6</c:v>
                </c:pt>
                <c:pt idx="2020">
                  <c:v>4311</c:v>
                </c:pt>
                <c:pt idx="2021">
                  <c:v>4102.6000000000004</c:v>
                </c:pt>
                <c:pt idx="2022">
                  <c:v>4070.4</c:v>
                </c:pt>
                <c:pt idx="2023">
                  <c:v>4123.2</c:v>
                </c:pt>
                <c:pt idx="2024">
                  <c:v>4222</c:v>
                </c:pt>
                <c:pt idx="2025">
                  <c:v>4392</c:v>
                </c:pt>
                <c:pt idx="2026">
                  <c:v>4011.4</c:v>
                </c:pt>
                <c:pt idx="2027">
                  <c:v>4130</c:v>
                </c:pt>
                <c:pt idx="2028">
                  <c:v>4218</c:v>
                </c:pt>
                <c:pt idx="2029">
                  <c:v>4189</c:v>
                </c:pt>
                <c:pt idx="2030">
                  <c:v>4286.2</c:v>
                </c:pt>
                <c:pt idx="2031">
                  <c:v>4208.6000000000004</c:v>
                </c:pt>
                <c:pt idx="2032">
                  <c:v>3936.8</c:v>
                </c:pt>
                <c:pt idx="2033">
                  <c:v>4177.4000000000005</c:v>
                </c:pt>
                <c:pt idx="2034">
                  <c:v>4136.2</c:v>
                </c:pt>
                <c:pt idx="2035">
                  <c:v>4157.4000000000005</c:v>
                </c:pt>
                <c:pt idx="2036">
                  <c:v>4196.6000000000004</c:v>
                </c:pt>
                <c:pt idx="2037">
                  <c:v>3928.4</c:v>
                </c:pt>
                <c:pt idx="2038">
                  <c:v>4148.8</c:v>
                </c:pt>
                <c:pt idx="2039">
                  <c:v>4059.2</c:v>
                </c:pt>
                <c:pt idx="2040">
                  <c:v>4063.8</c:v>
                </c:pt>
                <c:pt idx="2041">
                  <c:v>4184.4000000000005</c:v>
                </c:pt>
                <c:pt idx="2042">
                  <c:v>4023.4</c:v>
                </c:pt>
                <c:pt idx="2043">
                  <c:v>3993.2</c:v>
                </c:pt>
                <c:pt idx="2044">
                  <c:v>4102.8</c:v>
                </c:pt>
                <c:pt idx="2045">
                  <c:v>4086.8</c:v>
                </c:pt>
                <c:pt idx="2046">
                  <c:v>4183.8</c:v>
                </c:pt>
                <c:pt idx="2047">
                  <c:v>3906</c:v>
                </c:pt>
                <c:pt idx="2048">
                  <c:v>3906</c:v>
                </c:pt>
                <c:pt idx="2049">
                  <c:v>3906</c:v>
                </c:pt>
                <c:pt idx="2050">
                  <c:v>3906</c:v>
                </c:pt>
                <c:pt idx="2051">
                  <c:v>3906</c:v>
                </c:pt>
                <c:pt idx="2052">
                  <c:v>3906</c:v>
                </c:pt>
                <c:pt idx="2053">
                  <c:v>3906</c:v>
                </c:pt>
                <c:pt idx="2054">
                  <c:v>3906</c:v>
                </c:pt>
                <c:pt idx="2055">
                  <c:v>3906</c:v>
                </c:pt>
                <c:pt idx="2056">
                  <c:v>3906</c:v>
                </c:pt>
                <c:pt idx="2057">
                  <c:v>3906</c:v>
                </c:pt>
                <c:pt idx="2058">
                  <c:v>3906</c:v>
                </c:pt>
                <c:pt idx="2059">
                  <c:v>3906</c:v>
                </c:pt>
                <c:pt idx="2060">
                  <c:v>3906</c:v>
                </c:pt>
                <c:pt idx="2061">
                  <c:v>3906</c:v>
                </c:pt>
                <c:pt idx="2062">
                  <c:v>3906</c:v>
                </c:pt>
                <c:pt idx="2063">
                  <c:v>3906</c:v>
                </c:pt>
                <c:pt idx="2064">
                  <c:v>3906</c:v>
                </c:pt>
                <c:pt idx="2065">
                  <c:v>3906</c:v>
                </c:pt>
                <c:pt idx="2066">
                  <c:v>3906</c:v>
                </c:pt>
                <c:pt idx="2067">
                  <c:v>3906</c:v>
                </c:pt>
              </c:numCache>
            </c:numRef>
          </c:val>
        </c:ser>
        <c:dLbls/>
        <c:marker val="1"/>
        <c:axId val="58195328"/>
        <c:axId val="58803328"/>
      </c:lineChart>
      <c:catAx>
        <c:axId val="581953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ru-RU"/>
          </a:p>
        </c:txPr>
        <c:crossAx val="58803328"/>
        <c:crosses val="autoZero"/>
        <c:auto val="1"/>
        <c:lblAlgn val="ctr"/>
        <c:lblOffset val="100"/>
      </c:catAx>
      <c:valAx>
        <c:axId val="5880332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ru-RU"/>
          </a:p>
        </c:txPr>
        <c:crossAx val="58195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62309711286084"/>
          <c:y val="0.30365371683911418"/>
          <c:w val="0.19437690288713924"/>
          <c:h val="0.44214181904947836"/>
        </c:manualLayout>
      </c:layout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</a:defRPr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Нормированные </a:t>
            </a:r>
          </a:p>
          <a:p>
            <a:pPr>
              <a:defRPr>
                <a:solidFill>
                  <a:srgbClr val="0070C0"/>
                </a:solidFill>
              </a:defRPr>
            </a:pP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люминисцентные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спектры</a:t>
            </a:r>
          </a:p>
        </c:rich>
      </c:tx>
    </c:title>
    <c:plotArea>
      <c:layout/>
      <c:scatterChart>
        <c:scatterStyle val="lineMarker"/>
        <c:ser>
          <c:idx val="0"/>
          <c:order val="0"/>
          <c:tx>
            <c:v>Спектр_1</c:v>
          </c:tx>
          <c:spPr>
            <a:ln w="3175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Люминисц_спектры!$A$524:$A$1311</c:f>
              <c:numCache>
                <c:formatCode>0.00</c:formatCode>
                <c:ptCount val="788"/>
                <c:pt idx="0">
                  <c:v>444.19</c:v>
                </c:pt>
                <c:pt idx="1">
                  <c:v>444.65000000000032</c:v>
                </c:pt>
                <c:pt idx="2">
                  <c:v>445.11</c:v>
                </c:pt>
                <c:pt idx="3">
                  <c:v>445.58</c:v>
                </c:pt>
                <c:pt idx="4">
                  <c:v>446.04</c:v>
                </c:pt>
                <c:pt idx="5">
                  <c:v>446.5</c:v>
                </c:pt>
                <c:pt idx="6">
                  <c:v>446.96</c:v>
                </c:pt>
                <c:pt idx="7">
                  <c:v>447.4299999999995</c:v>
                </c:pt>
                <c:pt idx="8">
                  <c:v>447.89</c:v>
                </c:pt>
                <c:pt idx="9">
                  <c:v>448.35</c:v>
                </c:pt>
                <c:pt idx="10">
                  <c:v>448.81</c:v>
                </c:pt>
                <c:pt idx="11">
                  <c:v>449.28</c:v>
                </c:pt>
                <c:pt idx="12">
                  <c:v>449.74</c:v>
                </c:pt>
                <c:pt idx="13">
                  <c:v>450.2</c:v>
                </c:pt>
                <c:pt idx="14">
                  <c:v>450.66</c:v>
                </c:pt>
                <c:pt idx="15">
                  <c:v>451.12</c:v>
                </c:pt>
                <c:pt idx="16">
                  <c:v>451.59</c:v>
                </c:pt>
                <c:pt idx="17">
                  <c:v>452.05</c:v>
                </c:pt>
                <c:pt idx="18">
                  <c:v>452.51</c:v>
                </c:pt>
                <c:pt idx="19">
                  <c:v>452.96999999999969</c:v>
                </c:pt>
                <c:pt idx="20">
                  <c:v>453.44</c:v>
                </c:pt>
                <c:pt idx="21">
                  <c:v>453.9</c:v>
                </c:pt>
                <c:pt idx="22">
                  <c:v>454.36</c:v>
                </c:pt>
                <c:pt idx="23">
                  <c:v>454.82</c:v>
                </c:pt>
                <c:pt idx="24">
                  <c:v>455.28</c:v>
                </c:pt>
                <c:pt idx="25">
                  <c:v>455.74</c:v>
                </c:pt>
                <c:pt idx="26">
                  <c:v>456.21</c:v>
                </c:pt>
                <c:pt idx="27">
                  <c:v>456.67</c:v>
                </c:pt>
                <c:pt idx="28">
                  <c:v>457.13</c:v>
                </c:pt>
                <c:pt idx="29">
                  <c:v>457.59</c:v>
                </c:pt>
                <c:pt idx="30">
                  <c:v>458.05</c:v>
                </c:pt>
                <c:pt idx="31">
                  <c:v>458.52</c:v>
                </c:pt>
                <c:pt idx="32">
                  <c:v>458.97999999999956</c:v>
                </c:pt>
                <c:pt idx="33">
                  <c:v>459.44</c:v>
                </c:pt>
                <c:pt idx="34">
                  <c:v>459.9</c:v>
                </c:pt>
                <c:pt idx="35">
                  <c:v>460.36</c:v>
                </c:pt>
                <c:pt idx="36">
                  <c:v>460.82</c:v>
                </c:pt>
                <c:pt idx="37">
                  <c:v>461.28999999999957</c:v>
                </c:pt>
                <c:pt idx="38">
                  <c:v>461.75</c:v>
                </c:pt>
                <c:pt idx="39">
                  <c:v>462.21</c:v>
                </c:pt>
                <c:pt idx="40">
                  <c:v>462.67</c:v>
                </c:pt>
                <c:pt idx="41">
                  <c:v>463.13</c:v>
                </c:pt>
                <c:pt idx="42">
                  <c:v>463.59</c:v>
                </c:pt>
                <c:pt idx="43">
                  <c:v>464.05</c:v>
                </c:pt>
                <c:pt idx="44">
                  <c:v>464.52</c:v>
                </c:pt>
                <c:pt idx="45">
                  <c:v>464.97999999999956</c:v>
                </c:pt>
                <c:pt idx="46">
                  <c:v>465.44</c:v>
                </c:pt>
                <c:pt idx="47">
                  <c:v>465.9</c:v>
                </c:pt>
                <c:pt idx="48">
                  <c:v>466.36</c:v>
                </c:pt>
                <c:pt idx="49">
                  <c:v>466.82</c:v>
                </c:pt>
                <c:pt idx="50">
                  <c:v>467.28</c:v>
                </c:pt>
                <c:pt idx="51">
                  <c:v>467.74</c:v>
                </c:pt>
                <c:pt idx="52">
                  <c:v>468.2</c:v>
                </c:pt>
                <c:pt idx="53">
                  <c:v>468.67</c:v>
                </c:pt>
                <c:pt idx="54">
                  <c:v>469.13</c:v>
                </c:pt>
                <c:pt idx="55">
                  <c:v>469.59</c:v>
                </c:pt>
                <c:pt idx="56">
                  <c:v>470.05</c:v>
                </c:pt>
                <c:pt idx="57">
                  <c:v>470.51</c:v>
                </c:pt>
                <c:pt idx="58">
                  <c:v>470.96999999999969</c:v>
                </c:pt>
                <c:pt idx="59">
                  <c:v>471.4299999999995</c:v>
                </c:pt>
                <c:pt idx="60">
                  <c:v>471.89</c:v>
                </c:pt>
                <c:pt idx="61">
                  <c:v>472.35</c:v>
                </c:pt>
                <c:pt idx="62">
                  <c:v>472.81</c:v>
                </c:pt>
                <c:pt idx="63">
                  <c:v>473.27</c:v>
                </c:pt>
                <c:pt idx="64">
                  <c:v>473.74</c:v>
                </c:pt>
                <c:pt idx="65">
                  <c:v>474.2</c:v>
                </c:pt>
                <c:pt idx="66">
                  <c:v>474.66</c:v>
                </c:pt>
                <c:pt idx="67">
                  <c:v>475.12</c:v>
                </c:pt>
                <c:pt idx="68">
                  <c:v>475.58</c:v>
                </c:pt>
                <c:pt idx="69">
                  <c:v>476.04</c:v>
                </c:pt>
                <c:pt idx="70">
                  <c:v>476.5</c:v>
                </c:pt>
                <c:pt idx="71">
                  <c:v>476.96</c:v>
                </c:pt>
                <c:pt idx="72">
                  <c:v>477.41999999999956</c:v>
                </c:pt>
                <c:pt idx="73">
                  <c:v>477.88</c:v>
                </c:pt>
                <c:pt idx="74">
                  <c:v>478.34000000000032</c:v>
                </c:pt>
                <c:pt idx="75">
                  <c:v>478.8</c:v>
                </c:pt>
                <c:pt idx="76">
                  <c:v>479.26</c:v>
                </c:pt>
                <c:pt idx="77">
                  <c:v>479.71999999999969</c:v>
                </c:pt>
                <c:pt idx="78">
                  <c:v>480.18</c:v>
                </c:pt>
                <c:pt idx="79">
                  <c:v>480.64000000000038</c:v>
                </c:pt>
                <c:pt idx="80">
                  <c:v>481.1</c:v>
                </c:pt>
                <c:pt idx="81">
                  <c:v>481.56</c:v>
                </c:pt>
                <c:pt idx="82">
                  <c:v>482.02</c:v>
                </c:pt>
                <c:pt idx="83">
                  <c:v>482.4899999999995</c:v>
                </c:pt>
                <c:pt idx="84">
                  <c:v>482.95</c:v>
                </c:pt>
                <c:pt idx="85">
                  <c:v>483.40999999999963</c:v>
                </c:pt>
                <c:pt idx="86">
                  <c:v>483.87</c:v>
                </c:pt>
                <c:pt idx="87">
                  <c:v>484.33</c:v>
                </c:pt>
                <c:pt idx="88">
                  <c:v>484.78999999999957</c:v>
                </c:pt>
                <c:pt idx="89">
                  <c:v>485.25</c:v>
                </c:pt>
                <c:pt idx="90">
                  <c:v>485.71</c:v>
                </c:pt>
                <c:pt idx="91">
                  <c:v>486.17</c:v>
                </c:pt>
                <c:pt idx="92">
                  <c:v>486.63</c:v>
                </c:pt>
                <c:pt idx="93">
                  <c:v>487.09</c:v>
                </c:pt>
                <c:pt idx="94">
                  <c:v>487.55</c:v>
                </c:pt>
                <c:pt idx="95">
                  <c:v>488.01</c:v>
                </c:pt>
                <c:pt idx="96">
                  <c:v>488.46999999999969</c:v>
                </c:pt>
                <c:pt idx="97">
                  <c:v>488.9299999999995</c:v>
                </c:pt>
                <c:pt idx="98">
                  <c:v>489.39</c:v>
                </c:pt>
                <c:pt idx="99">
                  <c:v>489.84000000000032</c:v>
                </c:pt>
                <c:pt idx="100">
                  <c:v>490.3</c:v>
                </c:pt>
                <c:pt idx="101">
                  <c:v>490.76</c:v>
                </c:pt>
                <c:pt idx="102">
                  <c:v>491.21999999999969</c:v>
                </c:pt>
                <c:pt idx="103">
                  <c:v>491.68</c:v>
                </c:pt>
                <c:pt idx="104">
                  <c:v>492.14000000000038</c:v>
                </c:pt>
                <c:pt idx="105">
                  <c:v>492.6</c:v>
                </c:pt>
                <c:pt idx="106">
                  <c:v>493.06</c:v>
                </c:pt>
                <c:pt idx="107">
                  <c:v>493.52</c:v>
                </c:pt>
                <c:pt idx="108">
                  <c:v>493.97999999999956</c:v>
                </c:pt>
                <c:pt idx="109">
                  <c:v>494.44</c:v>
                </c:pt>
                <c:pt idx="110">
                  <c:v>494.9</c:v>
                </c:pt>
                <c:pt idx="111">
                  <c:v>495.36</c:v>
                </c:pt>
                <c:pt idx="112">
                  <c:v>495.82</c:v>
                </c:pt>
                <c:pt idx="113">
                  <c:v>496.28</c:v>
                </c:pt>
                <c:pt idx="114">
                  <c:v>496.74</c:v>
                </c:pt>
                <c:pt idx="115">
                  <c:v>497.2</c:v>
                </c:pt>
                <c:pt idx="116">
                  <c:v>497.66</c:v>
                </c:pt>
                <c:pt idx="117">
                  <c:v>498.12</c:v>
                </c:pt>
                <c:pt idx="118">
                  <c:v>498.58</c:v>
                </c:pt>
                <c:pt idx="119">
                  <c:v>499.03</c:v>
                </c:pt>
                <c:pt idx="120">
                  <c:v>499.4899999999995</c:v>
                </c:pt>
                <c:pt idx="121">
                  <c:v>499.95</c:v>
                </c:pt>
                <c:pt idx="122">
                  <c:v>500.40999999999963</c:v>
                </c:pt>
                <c:pt idx="123">
                  <c:v>500.87</c:v>
                </c:pt>
                <c:pt idx="124">
                  <c:v>501.33</c:v>
                </c:pt>
                <c:pt idx="125">
                  <c:v>501.78999999999957</c:v>
                </c:pt>
                <c:pt idx="126">
                  <c:v>502.25</c:v>
                </c:pt>
                <c:pt idx="127">
                  <c:v>502.71</c:v>
                </c:pt>
                <c:pt idx="128">
                  <c:v>503.17</c:v>
                </c:pt>
                <c:pt idx="129">
                  <c:v>503.63</c:v>
                </c:pt>
                <c:pt idx="130">
                  <c:v>504.08</c:v>
                </c:pt>
                <c:pt idx="131">
                  <c:v>504.54</c:v>
                </c:pt>
                <c:pt idx="132">
                  <c:v>505</c:v>
                </c:pt>
                <c:pt idx="133">
                  <c:v>505.46</c:v>
                </c:pt>
                <c:pt idx="134">
                  <c:v>505.91999999999956</c:v>
                </c:pt>
                <c:pt idx="135">
                  <c:v>506.38</c:v>
                </c:pt>
                <c:pt idx="136">
                  <c:v>506.84000000000032</c:v>
                </c:pt>
                <c:pt idx="137">
                  <c:v>507.3</c:v>
                </c:pt>
                <c:pt idx="138">
                  <c:v>507.75</c:v>
                </c:pt>
                <c:pt idx="139">
                  <c:v>508.21</c:v>
                </c:pt>
                <c:pt idx="140">
                  <c:v>508.67</c:v>
                </c:pt>
                <c:pt idx="141">
                  <c:v>509.13</c:v>
                </c:pt>
                <c:pt idx="142">
                  <c:v>509.59</c:v>
                </c:pt>
                <c:pt idx="143">
                  <c:v>510.05</c:v>
                </c:pt>
                <c:pt idx="144">
                  <c:v>510.51</c:v>
                </c:pt>
                <c:pt idx="145">
                  <c:v>510.96</c:v>
                </c:pt>
                <c:pt idx="146">
                  <c:v>511.41999999999956</c:v>
                </c:pt>
                <c:pt idx="147">
                  <c:v>511.88</c:v>
                </c:pt>
                <c:pt idx="148">
                  <c:v>512.33999999999946</c:v>
                </c:pt>
                <c:pt idx="149">
                  <c:v>512.79999999999995</c:v>
                </c:pt>
                <c:pt idx="150">
                  <c:v>513.26</c:v>
                </c:pt>
                <c:pt idx="151">
                  <c:v>513.71</c:v>
                </c:pt>
                <c:pt idx="152">
                  <c:v>514.16999999999996</c:v>
                </c:pt>
                <c:pt idx="153">
                  <c:v>514.63</c:v>
                </c:pt>
                <c:pt idx="154">
                  <c:v>515.09</c:v>
                </c:pt>
                <c:pt idx="155">
                  <c:v>515.54999999999939</c:v>
                </c:pt>
                <c:pt idx="156">
                  <c:v>516.01</c:v>
                </c:pt>
                <c:pt idx="157">
                  <c:v>516.45999999999947</c:v>
                </c:pt>
                <c:pt idx="158">
                  <c:v>516.91999999999996</c:v>
                </c:pt>
                <c:pt idx="159">
                  <c:v>517.38</c:v>
                </c:pt>
                <c:pt idx="160">
                  <c:v>517.83999999999946</c:v>
                </c:pt>
                <c:pt idx="161">
                  <c:v>518.29999999999995</c:v>
                </c:pt>
                <c:pt idx="162">
                  <c:v>518.75</c:v>
                </c:pt>
                <c:pt idx="163">
                  <c:v>519.21</c:v>
                </c:pt>
                <c:pt idx="164">
                  <c:v>519.66999999999996</c:v>
                </c:pt>
                <c:pt idx="165">
                  <c:v>520.13</c:v>
                </c:pt>
                <c:pt idx="166">
                  <c:v>520.59</c:v>
                </c:pt>
                <c:pt idx="167">
                  <c:v>521.04</c:v>
                </c:pt>
                <c:pt idx="168">
                  <c:v>521.5</c:v>
                </c:pt>
                <c:pt idx="169">
                  <c:v>521.95999999999947</c:v>
                </c:pt>
                <c:pt idx="170">
                  <c:v>522.41999999999996</c:v>
                </c:pt>
                <c:pt idx="171">
                  <c:v>522.87</c:v>
                </c:pt>
                <c:pt idx="172">
                  <c:v>523.32999999999947</c:v>
                </c:pt>
                <c:pt idx="173">
                  <c:v>523.79000000000053</c:v>
                </c:pt>
                <c:pt idx="174">
                  <c:v>524.25</c:v>
                </c:pt>
                <c:pt idx="175">
                  <c:v>524.71</c:v>
                </c:pt>
                <c:pt idx="176">
                  <c:v>525.16</c:v>
                </c:pt>
                <c:pt idx="177">
                  <c:v>525.62</c:v>
                </c:pt>
                <c:pt idx="178">
                  <c:v>526.08000000000004</c:v>
                </c:pt>
                <c:pt idx="179">
                  <c:v>526.54</c:v>
                </c:pt>
                <c:pt idx="180">
                  <c:v>526.99</c:v>
                </c:pt>
                <c:pt idx="181">
                  <c:v>527.44999999999948</c:v>
                </c:pt>
                <c:pt idx="182">
                  <c:v>527.91</c:v>
                </c:pt>
                <c:pt idx="183">
                  <c:v>528.37</c:v>
                </c:pt>
                <c:pt idx="184">
                  <c:v>528.81999999999948</c:v>
                </c:pt>
                <c:pt idx="185">
                  <c:v>529.28000000000054</c:v>
                </c:pt>
                <c:pt idx="186">
                  <c:v>529.74</c:v>
                </c:pt>
                <c:pt idx="187">
                  <c:v>530.20000000000005</c:v>
                </c:pt>
                <c:pt idx="188">
                  <c:v>530.65</c:v>
                </c:pt>
                <c:pt idx="189">
                  <c:v>531.11</c:v>
                </c:pt>
                <c:pt idx="190">
                  <c:v>531.57000000000005</c:v>
                </c:pt>
                <c:pt idx="191">
                  <c:v>532.02</c:v>
                </c:pt>
                <c:pt idx="192">
                  <c:v>532.48</c:v>
                </c:pt>
                <c:pt idx="193">
                  <c:v>532.93999999999949</c:v>
                </c:pt>
                <c:pt idx="194">
                  <c:v>533.4</c:v>
                </c:pt>
                <c:pt idx="195">
                  <c:v>533.84999999999911</c:v>
                </c:pt>
                <c:pt idx="196">
                  <c:v>534.30999999999949</c:v>
                </c:pt>
                <c:pt idx="197">
                  <c:v>534.77000000000055</c:v>
                </c:pt>
                <c:pt idx="198">
                  <c:v>535.22</c:v>
                </c:pt>
                <c:pt idx="199">
                  <c:v>535.67999999999995</c:v>
                </c:pt>
                <c:pt idx="200">
                  <c:v>536.14</c:v>
                </c:pt>
                <c:pt idx="201">
                  <c:v>536.59</c:v>
                </c:pt>
                <c:pt idx="202">
                  <c:v>537.04999999999939</c:v>
                </c:pt>
                <c:pt idx="203">
                  <c:v>537.51</c:v>
                </c:pt>
                <c:pt idx="204">
                  <c:v>537.95999999999947</c:v>
                </c:pt>
                <c:pt idx="205">
                  <c:v>538.41999999999996</c:v>
                </c:pt>
                <c:pt idx="206">
                  <c:v>538.88</c:v>
                </c:pt>
                <c:pt idx="207">
                  <c:v>539.32999999999947</c:v>
                </c:pt>
                <c:pt idx="208">
                  <c:v>539.79000000000053</c:v>
                </c:pt>
                <c:pt idx="209">
                  <c:v>540.25</c:v>
                </c:pt>
                <c:pt idx="210">
                  <c:v>540.70000000000005</c:v>
                </c:pt>
                <c:pt idx="211">
                  <c:v>541.16</c:v>
                </c:pt>
                <c:pt idx="212">
                  <c:v>541.62</c:v>
                </c:pt>
                <c:pt idx="213">
                  <c:v>542.07000000000005</c:v>
                </c:pt>
                <c:pt idx="214">
                  <c:v>542.53</c:v>
                </c:pt>
                <c:pt idx="215">
                  <c:v>542.99</c:v>
                </c:pt>
                <c:pt idx="216">
                  <c:v>543.43999999999949</c:v>
                </c:pt>
                <c:pt idx="217">
                  <c:v>543.9</c:v>
                </c:pt>
                <c:pt idx="218">
                  <c:v>544.3599999999991</c:v>
                </c:pt>
                <c:pt idx="219">
                  <c:v>544.80999999999949</c:v>
                </c:pt>
                <c:pt idx="220">
                  <c:v>545.27000000000055</c:v>
                </c:pt>
                <c:pt idx="221">
                  <c:v>545.73</c:v>
                </c:pt>
                <c:pt idx="222">
                  <c:v>546.17999999999995</c:v>
                </c:pt>
                <c:pt idx="223">
                  <c:v>546.64</c:v>
                </c:pt>
                <c:pt idx="224">
                  <c:v>547.09</c:v>
                </c:pt>
                <c:pt idx="225">
                  <c:v>547.54999999999939</c:v>
                </c:pt>
                <c:pt idx="226">
                  <c:v>548.01</c:v>
                </c:pt>
                <c:pt idx="227">
                  <c:v>548.45999999999947</c:v>
                </c:pt>
                <c:pt idx="228">
                  <c:v>548.91999999999996</c:v>
                </c:pt>
                <c:pt idx="229">
                  <c:v>549.38</c:v>
                </c:pt>
                <c:pt idx="230">
                  <c:v>549.82999999999947</c:v>
                </c:pt>
                <c:pt idx="231">
                  <c:v>550.29000000000053</c:v>
                </c:pt>
                <c:pt idx="232">
                  <c:v>550.74</c:v>
                </c:pt>
                <c:pt idx="233">
                  <c:v>551.20000000000005</c:v>
                </c:pt>
                <c:pt idx="234">
                  <c:v>551.66</c:v>
                </c:pt>
                <c:pt idx="235">
                  <c:v>552.11</c:v>
                </c:pt>
                <c:pt idx="236">
                  <c:v>552.57000000000005</c:v>
                </c:pt>
                <c:pt idx="237">
                  <c:v>553.02</c:v>
                </c:pt>
                <c:pt idx="238">
                  <c:v>553.48</c:v>
                </c:pt>
                <c:pt idx="239">
                  <c:v>553.93999999999949</c:v>
                </c:pt>
                <c:pt idx="240">
                  <c:v>554.39</c:v>
                </c:pt>
                <c:pt idx="241">
                  <c:v>554.84999999999911</c:v>
                </c:pt>
                <c:pt idx="242">
                  <c:v>555.29999999999995</c:v>
                </c:pt>
                <c:pt idx="243">
                  <c:v>555.76</c:v>
                </c:pt>
                <c:pt idx="244">
                  <c:v>556.21</c:v>
                </c:pt>
                <c:pt idx="245">
                  <c:v>556.66999999999996</c:v>
                </c:pt>
                <c:pt idx="246">
                  <c:v>557.13</c:v>
                </c:pt>
                <c:pt idx="247">
                  <c:v>557.58000000000004</c:v>
                </c:pt>
                <c:pt idx="248">
                  <c:v>558.04</c:v>
                </c:pt>
                <c:pt idx="249">
                  <c:v>558.49</c:v>
                </c:pt>
                <c:pt idx="250">
                  <c:v>558.94999999999948</c:v>
                </c:pt>
                <c:pt idx="251">
                  <c:v>559.4</c:v>
                </c:pt>
                <c:pt idx="252">
                  <c:v>559.8599999999991</c:v>
                </c:pt>
                <c:pt idx="253">
                  <c:v>560.30999999999949</c:v>
                </c:pt>
                <c:pt idx="254">
                  <c:v>560.77000000000055</c:v>
                </c:pt>
                <c:pt idx="255">
                  <c:v>561.22</c:v>
                </c:pt>
                <c:pt idx="256">
                  <c:v>561.67999999999995</c:v>
                </c:pt>
                <c:pt idx="257">
                  <c:v>562.14</c:v>
                </c:pt>
                <c:pt idx="258">
                  <c:v>562.59</c:v>
                </c:pt>
                <c:pt idx="259">
                  <c:v>563.04999999999939</c:v>
                </c:pt>
                <c:pt idx="260">
                  <c:v>563.5</c:v>
                </c:pt>
                <c:pt idx="261">
                  <c:v>563.95999999999947</c:v>
                </c:pt>
                <c:pt idx="262">
                  <c:v>564.41</c:v>
                </c:pt>
                <c:pt idx="263">
                  <c:v>564.87</c:v>
                </c:pt>
                <c:pt idx="264">
                  <c:v>565.31999999999948</c:v>
                </c:pt>
                <c:pt idx="265">
                  <c:v>565.78000000000054</c:v>
                </c:pt>
                <c:pt idx="266">
                  <c:v>566.23</c:v>
                </c:pt>
                <c:pt idx="267">
                  <c:v>566.69000000000005</c:v>
                </c:pt>
                <c:pt idx="268">
                  <c:v>567.14</c:v>
                </c:pt>
                <c:pt idx="269">
                  <c:v>567.6</c:v>
                </c:pt>
                <c:pt idx="270">
                  <c:v>568.04999999999939</c:v>
                </c:pt>
                <c:pt idx="271">
                  <c:v>568.51</c:v>
                </c:pt>
                <c:pt idx="272">
                  <c:v>568.95999999999947</c:v>
                </c:pt>
                <c:pt idx="273">
                  <c:v>569.41999999999996</c:v>
                </c:pt>
                <c:pt idx="274">
                  <c:v>569.87</c:v>
                </c:pt>
                <c:pt idx="275">
                  <c:v>570.32999999999947</c:v>
                </c:pt>
                <c:pt idx="276">
                  <c:v>570.78000000000054</c:v>
                </c:pt>
                <c:pt idx="277">
                  <c:v>571.24</c:v>
                </c:pt>
                <c:pt idx="278">
                  <c:v>571.69000000000005</c:v>
                </c:pt>
                <c:pt idx="279">
                  <c:v>572.14</c:v>
                </c:pt>
                <c:pt idx="280">
                  <c:v>572.6</c:v>
                </c:pt>
                <c:pt idx="281">
                  <c:v>573.04999999999939</c:v>
                </c:pt>
                <c:pt idx="282">
                  <c:v>573.51</c:v>
                </c:pt>
                <c:pt idx="283">
                  <c:v>573.95999999999947</c:v>
                </c:pt>
                <c:pt idx="284">
                  <c:v>574.41999999999996</c:v>
                </c:pt>
                <c:pt idx="285">
                  <c:v>574.87</c:v>
                </c:pt>
                <c:pt idx="286">
                  <c:v>575.32999999999947</c:v>
                </c:pt>
                <c:pt idx="287">
                  <c:v>575.78000000000054</c:v>
                </c:pt>
                <c:pt idx="288">
                  <c:v>576.24</c:v>
                </c:pt>
                <c:pt idx="289">
                  <c:v>576.69000000000005</c:v>
                </c:pt>
                <c:pt idx="290">
                  <c:v>577.14</c:v>
                </c:pt>
                <c:pt idx="291">
                  <c:v>577.6</c:v>
                </c:pt>
                <c:pt idx="292">
                  <c:v>578.04999999999939</c:v>
                </c:pt>
                <c:pt idx="293">
                  <c:v>578.51</c:v>
                </c:pt>
                <c:pt idx="294">
                  <c:v>578.95999999999947</c:v>
                </c:pt>
                <c:pt idx="295">
                  <c:v>579.41999999999996</c:v>
                </c:pt>
                <c:pt idx="296">
                  <c:v>579.87</c:v>
                </c:pt>
                <c:pt idx="297">
                  <c:v>580.31999999999948</c:v>
                </c:pt>
                <c:pt idx="298">
                  <c:v>580.78000000000054</c:v>
                </c:pt>
                <c:pt idx="299">
                  <c:v>581.23</c:v>
                </c:pt>
                <c:pt idx="300">
                  <c:v>581.69000000000005</c:v>
                </c:pt>
                <c:pt idx="301">
                  <c:v>582.14</c:v>
                </c:pt>
                <c:pt idx="302">
                  <c:v>582.59</c:v>
                </c:pt>
                <c:pt idx="303">
                  <c:v>583.04999999999939</c:v>
                </c:pt>
                <c:pt idx="304">
                  <c:v>583.5</c:v>
                </c:pt>
                <c:pt idx="305">
                  <c:v>583.95999999999947</c:v>
                </c:pt>
                <c:pt idx="306">
                  <c:v>584.41</c:v>
                </c:pt>
                <c:pt idx="307">
                  <c:v>584.8599999999991</c:v>
                </c:pt>
                <c:pt idx="308">
                  <c:v>585.31999999999948</c:v>
                </c:pt>
                <c:pt idx="309">
                  <c:v>585.77000000000055</c:v>
                </c:pt>
                <c:pt idx="310">
                  <c:v>586.23</c:v>
                </c:pt>
                <c:pt idx="311">
                  <c:v>586.67999999999995</c:v>
                </c:pt>
                <c:pt idx="312">
                  <c:v>587.13</c:v>
                </c:pt>
                <c:pt idx="313">
                  <c:v>587.59</c:v>
                </c:pt>
                <c:pt idx="314">
                  <c:v>588.04</c:v>
                </c:pt>
                <c:pt idx="315">
                  <c:v>588.49</c:v>
                </c:pt>
                <c:pt idx="316">
                  <c:v>588.94999999999948</c:v>
                </c:pt>
                <c:pt idx="317">
                  <c:v>589.4</c:v>
                </c:pt>
                <c:pt idx="318">
                  <c:v>589.84999999999911</c:v>
                </c:pt>
                <c:pt idx="319">
                  <c:v>590.30999999999949</c:v>
                </c:pt>
                <c:pt idx="320">
                  <c:v>590.76</c:v>
                </c:pt>
                <c:pt idx="321">
                  <c:v>591.22</c:v>
                </c:pt>
                <c:pt idx="322">
                  <c:v>591.66999999999996</c:v>
                </c:pt>
                <c:pt idx="323">
                  <c:v>592.12</c:v>
                </c:pt>
                <c:pt idx="324">
                  <c:v>592.58000000000004</c:v>
                </c:pt>
                <c:pt idx="325">
                  <c:v>593.03</c:v>
                </c:pt>
                <c:pt idx="326">
                  <c:v>593.48</c:v>
                </c:pt>
                <c:pt idx="327">
                  <c:v>593.93999999999949</c:v>
                </c:pt>
                <c:pt idx="328">
                  <c:v>594.39</c:v>
                </c:pt>
                <c:pt idx="329">
                  <c:v>594.83999999999946</c:v>
                </c:pt>
                <c:pt idx="330">
                  <c:v>595.29999999999995</c:v>
                </c:pt>
                <c:pt idx="331">
                  <c:v>595.75</c:v>
                </c:pt>
                <c:pt idx="332">
                  <c:v>596.20000000000005</c:v>
                </c:pt>
                <c:pt idx="333">
                  <c:v>596.66</c:v>
                </c:pt>
                <c:pt idx="334">
                  <c:v>597.11</c:v>
                </c:pt>
                <c:pt idx="335">
                  <c:v>597.55999999999949</c:v>
                </c:pt>
                <c:pt idx="336">
                  <c:v>598.01</c:v>
                </c:pt>
                <c:pt idx="337">
                  <c:v>598.47</c:v>
                </c:pt>
                <c:pt idx="338">
                  <c:v>598.91999999999996</c:v>
                </c:pt>
                <c:pt idx="339">
                  <c:v>599.37</c:v>
                </c:pt>
                <c:pt idx="340">
                  <c:v>599.82999999999947</c:v>
                </c:pt>
                <c:pt idx="341">
                  <c:v>600.28000000000054</c:v>
                </c:pt>
                <c:pt idx="342">
                  <c:v>600.73</c:v>
                </c:pt>
                <c:pt idx="343">
                  <c:v>601.17999999999995</c:v>
                </c:pt>
                <c:pt idx="344">
                  <c:v>601.64</c:v>
                </c:pt>
                <c:pt idx="345">
                  <c:v>602.09</c:v>
                </c:pt>
                <c:pt idx="346">
                  <c:v>602.54</c:v>
                </c:pt>
                <c:pt idx="347">
                  <c:v>603</c:v>
                </c:pt>
                <c:pt idx="348">
                  <c:v>603.44999999999948</c:v>
                </c:pt>
                <c:pt idx="349">
                  <c:v>603.9</c:v>
                </c:pt>
                <c:pt idx="350">
                  <c:v>604.34999999999911</c:v>
                </c:pt>
                <c:pt idx="351">
                  <c:v>604.80999999999949</c:v>
                </c:pt>
                <c:pt idx="352">
                  <c:v>605.26</c:v>
                </c:pt>
                <c:pt idx="353">
                  <c:v>605.71</c:v>
                </c:pt>
                <c:pt idx="354">
                  <c:v>606.16</c:v>
                </c:pt>
                <c:pt idx="355">
                  <c:v>606.62</c:v>
                </c:pt>
                <c:pt idx="356">
                  <c:v>607.07000000000005</c:v>
                </c:pt>
                <c:pt idx="357">
                  <c:v>607.52</c:v>
                </c:pt>
                <c:pt idx="358">
                  <c:v>607.97</c:v>
                </c:pt>
                <c:pt idx="359">
                  <c:v>608.42999999999938</c:v>
                </c:pt>
                <c:pt idx="360">
                  <c:v>608.88</c:v>
                </c:pt>
                <c:pt idx="361">
                  <c:v>609.32999999999947</c:v>
                </c:pt>
                <c:pt idx="362">
                  <c:v>609.78000000000054</c:v>
                </c:pt>
                <c:pt idx="363">
                  <c:v>610.24</c:v>
                </c:pt>
                <c:pt idx="364">
                  <c:v>610.69000000000005</c:v>
                </c:pt>
                <c:pt idx="365">
                  <c:v>611.14</c:v>
                </c:pt>
                <c:pt idx="366">
                  <c:v>611.59</c:v>
                </c:pt>
                <c:pt idx="367">
                  <c:v>612.04</c:v>
                </c:pt>
                <c:pt idx="368">
                  <c:v>612.5</c:v>
                </c:pt>
                <c:pt idx="369">
                  <c:v>612.94999999999948</c:v>
                </c:pt>
                <c:pt idx="370">
                  <c:v>613.4</c:v>
                </c:pt>
                <c:pt idx="371">
                  <c:v>613.84999999999911</c:v>
                </c:pt>
                <c:pt idx="372">
                  <c:v>614.30999999999949</c:v>
                </c:pt>
                <c:pt idx="373">
                  <c:v>614.76</c:v>
                </c:pt>
                <c:pt idx="374">
                  <c:v>615.21</c:v>
                </c:pt>
                <c:pt idx="375">
                  <c:v>615.66</c:v>
                </c:pt>
                <c:pt idx="376">
                  <c:v>616.11</c:v>
                </c:pt>
                <c:pt idx="377">
                  <c:v>616.57000000000005</c:v>
                </c:pt>
                <c:pt idx="378">
                  <c:v>617.02</c:v>
                </c:pt>
                <c:pt idx="379">
                  <c:v>617.47</c:v>
                </c:pt>
                <c:pt idx="380">
                  <c:v>617.91999999999996</c:v>
                </c:pt>
                <c:pt idx="381">
                  <c:v>618.37</c:v>
                </c:pt>
                <c:pt idx="382">
                  <c:v>618.81999999999948</c:v>
                </c:pt>
                <c:pt idx="383">
                  <c:v>619.28000000000054</c:v>
                </c:pt>
                <c:pt idx="384">
                  <c:v>619.73</c:v>
                </c:pt>
                <c:pt idx="385">
                  <c:v>620.17999999999995</c:v>
                </c:pt>
                <c:pt idx="386">
                  <c:v>620.63</c:v>
                </c:pt>
                <c:pt idx="387">
                  <c:v>621.08000000000004</c:v>
                </c:pt>
                <c:pt idx="388">
                  <c:v>621.53</c:v>
                </c:pt>
                <c:pt idx="389">
                  <c:v>621.99</c:v>
                </c:pt>
                <c:pt idx="390">
                  <c:v>622.43999999999949</c:v>
                </c:pt>
                <c:pt idx="391">
                  <c:v>622.89</c:v>
                </c:pt>
                <c:pt idx="392">
                  <c:v>623.33999999999946</c:v>
                </c:pt>
                <c:pt idx="393">
                  <c:v>623.79000000000053</c:v>
                </c:pt>
                <c:pt idx="394">
                  <c:v>624.24</c:v>
                </c:pt>
                <c:pt idx="395">
                  <c:v>624.69000000000005</c:v>
                </c:pt>
                <c:pt idx="396">
                  <c:v>625.15</c:v>
                </c:pt>
                <c:pt idx="397">
                  <c:v>625.6</c:v>
                </c:pt>
                <c:pt idx="398">
                  <c:v>626.04999999999939</c:v>
                </c:pt>
                <c:pt idx="399">
                  <c:v>626.5</c:v>
                </c:pt>
                <c:pt idx="400">
                  <c:v>626.94999999999948</c:v>
                </c:pt>
                <c:pt idx="401">
                  <c:v>627.4</c:v>
                </c:pt>
                <c:pt idx="402">
                  <c:v>627.84999999999911</c:v>
                </c:pt>
                <c:pt idx="403">
                  <c:v>628.29999999999995</c:v>
                </c:pt>
                <c:pt idx="404">
                  <c:v>628.76</c:v>
                </c:pt>
                <c:pt idx="405">
                  <c:v>629.21</c:v>
                </c:pt>
                <c:pt idx="406">
                  <c:v>629.66</c:v>
                </c:pt>
                <c:pt idx="407">
                  <c:v>630.11</c:v>
                </c:pt>
                <c:pt idx="408">
                  <c:v>630.55999999999949</c:v>
                </c:pt>
                <c:pt idx="409">
                  <c:v>631.01</c:v>
                </c:pt>
                <c:pt idx="410">
                  <c:v>631.45999999999947</c:v>
                </c:pt>
                <c:pt idx="411">
                  <c:v>631.91</c:v>
                </c:pt>
                <c:pt idx="412">
                  <c:v>632.3599999999991</c:v>
                </c:pt>
                <c:pt idx="413">
                  <c:v>632.80999999999949</c:v>
                </c:pt>
                <c:pt idx="414">
                  <c:v>633.26</c:v>
                </c:pt>
                <c:pt idx="415">
                  <c:v>633.72</c:v>
                </c:pt>
                <c:pt idx="416">
                  <c:v>634.16999999999996</c:v>
                </c:pt>
                <c:pt idx="417">
                  <c:v>634.62</c:v>
                </c:pt>
                <c:pt idx="418">
                  <c:v>635.07000000000005</c:v>
                </c:pt>
                <c:pt idx="419">
                  <c:v>635.52</c:v>
                </c:pt>
                <c:pt idx="420">
                  <c:v>635.97</c:v>
                </c:pt>
                <c:pt idx="421">
                  <c:v>636.41999999999996</c:v>
                </c:pt>
                <c:pt idx="422">
                  <c:v>636.87</c:v>
                </c:pt>
                <c:pt idx="423">
                  <c:v>637.31999999999948</c:v>
                </c:pt>
                <c:pt idx="424">
                  <c:v>637.77000000000055</c:v>
                </c:pt>
                <c:pt idx="425">
                  <c:v>638.22</c:v>
                </c:pt>
                <c:pt idx="426">
                  <c:v>638.66999999999996</c:v>
                </c:pt>
                <c:pt idx="427">
                  <c:v>639.12</c:v>
                </c:pt>
                <c:pt idx="428">
                  <c:v>639.57000000000005</c:v>
                </c:pt>
                <c:pt idx="429">
                  <c:v>640.02</c:v>
                </c:pt>
                <c:pt idx="430">
                  <c:v>640.47</c:v>
                </c:pt>
                <c:pt idx="431">
                  <c:v>640.91999999999996</c:v>
                </c:pt>
                <c:pt idx="432">
                  <c:v>641.37</c:v>
                </c:pt>
                <c:pt idx="433">
                  <c:v>641.81999999999948</c:v>
                </c:pt>
                <c:pt idx="434">
                  <c:v>642.28000000000054</c:v>
                </c:pt>
                <c:pt idx="435">
                  <c:v>642.73</c:v>
                </c:pt>
                <c:pt idx="436">
                  <c:v>643.17999999999995</c:v>
                </c:pt>
                <c:pt idx="437">
                  <c:v>643.63</c:v>
                </c:pt>
                <c:pt idx="438">
                  <c:v>644.08000000000004</c:v>
                </c:pt>
                <c:pt idx="439">
                  <c:v>644.53</c:v>
                </c:pt>
                <c:pt idx="440">
                  <c:v>644.98</c:v>
                </c:pt>
                <c:pt idx="441">
                  <c:v>645.42999999999938</c:v>
                </c:pt>
                <c:pt idx="442">
                  <c:v>645.88</c:v>
                </c:pt>
                <c:pt idx="443">
                  <c:v>646.32999999999947</c:v>
                </c:pt>
                <c:pt idx="444">
                  <c:v>646.78000000000054</c:v>
                </c:pt>
                <c:pt idx="445">
                  <c:v>647.23</c:v>
                </c:pt>
                <c:pt idx="446">
                  <c:v>647.67999999999995</c:v>
                </c:pt>
                <c:pt idx="447">
                  <c:v>648.13</c:v>
                </c:pt>
                <c:pt idx="448">
                  <c:v>648.58000000000004</c:v>
                </c:pt>
                <c:pt idx="449">
                  <c:v>649.03</c:v>
                </c:pt>
                <c:pt idx="450">
                  <c:v>649.48</c:v>
                </c:pt>
                <c:pt idx="451">
                  <c:v>649.92999999999938</c:v>
                </c:pt>
                <c:pt idx="452">
                  <c:v>650.37</c:v>
                </c:pt>
                <c:pt idx="453">
                  <c:v>650.81999999999948</c:v>
                </c:pt>
                <c:pt idx="454">
                  <c:v>651.27000000000055</c:v>
                </c:pt>
                <c:pt idx="455">
                  <c:v>651.72</c:v>
                </c:pt>
                <c:pt idx="456">
                  <c:v>652.16999999999996</c:v>
                </c:pt>
                <c:pt idx="457">
                  <c:v>652.62</c:v>
                </c:pt>
                <c:pt idx="458">
                  <c:v>653.07000000000005</c:v>
                </c:pt>
                <c:pt idx="459">
                  <c:v>653.52</c:v>
                </c:pt>
                <c:pt idx="460">
                  <c:v>653.97</c:v>
                </c:pt>
                <c:pt idx="461">
                  <c:v>654.41999999999996</c:v>
                </c:pt>
                <c:pt idx="462">
                  <c:v>654.87</c:v>
                </c:pt>
                <c:pt idx="463">
                  <c:v>655.31999999999948</c:v>
                </c:pt>
                <c:pt idx="464">
                  <c:v>655.77000000000055</c:v>
                </c:pt>
                <c:pt idx="465">
                  <c:v>656.22</c:v>
                </c:pt>
                <c:pt idx="466">
                  <c:v>656.67000000000053</c:v>
                </c:pt>
                <c:pt idx="467">
                  <c:v>657.12</c:v>
                </c:pt>
                <c:pt idx="468">
                  <c:v>657.57</c:v>
                </c:pt>
                <c:pt idx="469">
                  <c:v>658.02</c:v>
                </c:pt>
                <c:pt idx="470">
                  <c:v>658.47</c:v>
                </c:pt>
                <c:pt idx="471">
                  <c:v>658.91</c:v>
                </c:pt>
                <c:pt idx="472">
                  <c:v>659.3599999999991</c:v>
                </c:pt>
                <c:pt idx="473">
                  <c:v>659.81</c:v>
                </c:pt>
                <c:pt idx="474">
                  <c:v>660.26</c:v>
                </c:pt>
                <c:pt idx="475">
                  <c:v>660.71</c:v>
                </c:pt>
                <c:pt idx="476">
                  <c:v>661.16</c:v>
                </c:pt>
                <c:pt idx="477">
                  <c:v>661.61</c:v>
                </c:pt>
                <c:pt idx="478">
                  <c:v>662.06</c:v>
                </c:pt>
                <c:pt idx="479">
                  <c:v>662.51</c:v>
                </c:pt>
                <c:pt idx="480">
                  <c:v>662.95999999999947</c:v>
                </c:pt>
                <c:pt idx="481">
                  <c:v>663.4</c:v>
                </c:pt>
                <c:pt idx="482">
                  <c:v>663.84999999999911</c:v>
                </c:pt>
                <c:pt idx="483">
                  <c:v>664.3</c:v>
                </c:pt>
                <c:pt idx="484">
                  <c:v>664.75</c:v>
                </c:pt>
                <c:pt idx="485">
                  <c:v>665.2</c:v>
                </c:pt>
                <c:pt idx="486">
                  <c:v>665.65</c:v>
                </c:pt>
                <c:pt idx="487">
                  <c:v>666.1</c:v>
                </c:pt>
                <c:pt idx="488">
                  <c:v>666.55</c:v>
                </c:pt>
                <c:pt idx="489">
                  <c:v>666.99</c:v>
                </c:pt>
                <c:pt idx="490">
                  <c:v>667.43999999999949</c:v>
                </c:pt>
                <c:pt idx="491">
                  <c:v>667.89</c:v>
                </c:pt>
                <c:pt idx="492">
                  <c:v>668.33999999999946</c:v>
                </c:pt>
                <c:pt idx="493">
                  <c:v>668.79000000000053</c:v>
                </c:pt>
                <c:pt idx="494">
                  <c:v>669.24</c:v>
                </c:pt>
                <c:pt idx="495">
                  <c:v>669.69</c:v>
                </c:pt>
                <c:pt idx="496">
                  <c:v>670.13</c:v>
                </c:pt>
                <c:pt idx="497">
                  <c:v>670.58</c:v>
                </c:pt>
                <c:pt idx="498">
                  <c:v>671.03</c:v>
                </c:pt>
                <c:pt idx="499">
                  <c:v>671.48</c:v>
                </c:pt>
                <c:pt idx="500">
                  <c:v>671.93</c:v>
                </c:pt>
                <c:pt idx="501">
                  <c:v>672.38</c:v>
                </c:pt>
                <c:pt idx="502">
                  <c:v>672.81999999999948</c:v>
                </c:pt>
                <c:pt idx="503">
                  <c:v>673.27000000000055</c:v>
                </c:pt>
                <c:pt idx="504">
                  <c:v>673.72</c:v>
                </c:pt>
                <c:pt idx="505">
                  <c:v>674.17000000000053</c:v>
                </c:pt>
                <c:pt idx="506">
                  <c:v>674.62</c:v>
                </c:pt>
                <c:pt idx="507">
                  <c:v>675.07</c:v>
                </c:pt>
                <c:pt idx="508">
                  <c:v>675.51</c:v>
                </c:pt>
                <c:pt idx="509">
                  <c:v>675.95999999999947</c:v>
                </c:pt>
                <c:pt idx="510">
                  <c:v>676.41</c:v>
                </c:pt>
                <c:pt idx="511">
                  <c:v>676.8599999999991</c:v>
                </c:pt>
                <c:pt idx="512">
                  <c:v>677.31</c:v>
                </c:pt>
                <c:pt idx="513">
                  <c:v>677.75</c:v>
                </c:pt>
                <c:pt idx="514">
                  <c:v>678.2</c:v>
                </c:pt>
                <c:pt idx="515">
                  <c:v>678.65</c:v>
                </c:pt>
                <c:pt idx="516">
                  <c:v>679.1</c:v>
                </c:pt>
                <c:pt idx="517">
                  <c:v>679.55</c:v>
                </c:pt>
                <c:pt idx="518">
                  <c:v>679.99</c:v>
                </c:pt>
                <c:pt idx="519">
                  <c:v>680.43999999999949</c:v>
                </c:pt>
                <c:pt idx="520">
                  <c:v>680.89</c:v>
                </c:pt>
                <c:pt idx="521">
                  <c:v>681.33999999999946</c:v>
                </c:pt>
                <c:pt idx="522">
                  <c:v>681.78000000000054</c:v>
                </c:pt>
                <c:pt idx="523">
                  <c:v>682.23</c:v>
                </c:pt>
                <c:pt idx="524">
                  <c:v>682.68000000000052</c:v>
                </c:pt>
                <c:pt idx="525">
                  <c:v>683.13</c:v>
                </c:pt>
                <c:pt idx="526">
                  <c:v>683.58</c:v>
                </c:pt>
                <c:pt idx="527">
                  <c:v>684.02</c:v>
                </c:pt>
                <c:pt idx="528">
                  <c:v>684.47</c:v>
                </c:pt>
                <c:pt idx="529">
                  <c:v>684.92</c:v>
                </c:pt>
                <c:pt idx="530">
                  <c:v>685.37</c:v>
                </c:pt>
                <c:pt idx="531">
                  <c:v>685.81</c:v>
                </c:pt>
                <c:pt idx="532">
                  <c:v>686.26</c:v>
                </c:pt>
                <c:pt idx="533">
                  <c:v>686.71</c:v>
                </c:pt>
                <c:pt idx="534">
                  <c:v>687.16</c:v>
                </c:pt>
                <c:pt idx="535">
                  <c:v>687.6</c:v>
                </c:pt>
                <c:pt idx="536">
                  <c:v>688.05</c:v>
                </c:pt>
                <c:pt idx="537">
                  <c:v>688.5</c:v>
                </c:pt>
                <c:pt idx="538">
                  <c:v>688.93999999999949</c:v>
                </c:pt>
                <c:pt idx="539">
                  <c:v>689.39</c:v>
                </c:pt>
                <c:pt idx="540">
                  <c:v>689.83999999999946</c:v>
                </c:pt>
                <c:pt idx="541">
                  <c:v>690.29000000000053</c:v>
                </c:pt>
                <c:pt idx="542">
                  <c:v>690.73</c:v>
                </c:pt>
                <c:pt idx="543">
                  <c:v>691.18000000000052</c:v>
                </c:pt>
                <c:pt idx="544">
                  <c:v>691.63</c:v>
                </c:pt>
                <c:pt idx="545">
                  <c:v>692.07</c:v>
                </c:pt>
                <c:pt idx="546">
                  <c:v>692.52</c:v>
                </c:pt>
                <c:pt idx="547">
                  <c:v>692.97</c:v>
                </c:pt>
                <c:pt idx="548">
                  <c:v>693.42</c:v>
                </c:pt>
                <c:pt idx="549">
                  <c:v>693.8599999999991</c:v>
                </c:pt>
                <c:pt idx="550">
                  <c:v>694.31</c:v>
                </c:pt>
                <c:pt idx="551">
                  <c:v>694.76</c:v>
                </c:pt>
                <c:pt idx="552">
                  <c:v>695.2</c:v>
                </c:pt>
                <c:pt idx="553">
                  <c:v>695.65</c:v>
                </c:pt>
                <c:pt idx="554">
                  <c:v>696.1</c:v>
                </c:pt>
                <c:pt idx="555">
                  <c:v>696.54</c:v>
                </c:pt>
                <c:pt idx="556">
                  <c:v>696.99</c:v>
                </c:pt>
                <c:pt idx="557">
                  <c:v>697.43999999999949</c:v>
                </c:pt>
                <c:pt idx="558">
                  <c:v>697.88</c:v>
                </c:pt>
                <c:pt idx="559">
                  <c:v>698.32999999999947</c:v>
                </c:pt>
                <c:pt idx="560">
                  <c:v>698.78000000000054</c:v>
                </c:pt>
                <c:pt idx="561">
                  <c:v>699.22</c:v>
                </c:pt>
                <c:pt idx="562">
                  <c:v>699.67000000000053</c:v>
                </c:pt>
                <c:pt idx="563">
                  <c:v>700.12</c:v>
                </c:pt>
                <c:pt idx="564">
                  <c:v>700.56</c:v>
                </c:pt>
                <c:pt idx="565">
                  <c:v>701.01</c:v>
                </c:pt>
                <c:pt idx="566">
                  <c:v>701.45999999999947</c:v>
                </c:pt>
                <c:pt idx="567">
                  <c:v>701.9</c:v>
                </c:pt>
                <c:pt idx="568">
                  <c:v>702.34999999999911</c:v>
                </c:pt>
                <c:pt idx="569">
                  <c:v>702.8</c:v>
                </c:pt>
                <c:pt idx="570">
                  <c:v>703.24</c:v>
                </c:pt>
                <c:pt idx="571">
                  <c:v>703.69</c:v>
                </c:pt>
                <c:pt idx="572">
                  <c:v>704.13</c:v>
                </c:pt>
                <c:pt idx="573">
                  <c:v>704.58</c:v>
                </c:pt>
                <c:pt idx="574">
                  <c:v>705.03</c:v>
                </c:pt>
                <c:pt idx="575">
                  <c:v>705.47</c:v>
                </c:pt>
                <c:pt idx="576">
                  <c:v>705.92</c:v>
                </c:pt>
                <c:pt idx="577">
                  <c:v>706.37</c:v>
                </c:pt>
                <c:pt idx="578">
                  <c:v>706.81</c:v>
                </c:pt>
                <c:pt idx="579">
                  <c:v>707.26</c:v>
                </c:pt>
                <c:pt idx="580">
                  <c:v>707.7</c:v>
                </c:pt>
                <c:pt idx="581">
                  <c:v>708.15</c:v>
                </c:pt>
                <c:pt idx="582">
                  <c:v>708.6</c:v>
                </c:pt>
                <c:pt idx="583">
                  <c:v>709.04</c:v>
                </c:pt>
                <c:pt idx="584">
                  <c:v>709.49</c:v>
                </c:pt>
                <c:pt idx="585">
                  <c:v>709.93</c:v>
                </c:pt>
                <c:pt idx="586">
                  <c:v>710.38</c:v>
                </c:pt>
                <c:pt idx="587">
                  <c:v>710.82999999999947</c:v>
                </c:pt>
                <c:pt idx="588">
                  <c:v>711.27000000000055</c:v>
                </c:pt>
                <c:pt idx="589">
                  <c:v>711.72</c:v>
                </c:pt>
                <c:pt idx="590">
                  <c:v>712.16</c:v>
                </c:pt>
                <c:pt idx="591">
                  <c:v>712.61</c:v>
                </c:pt>
                <c:pt idx="592">
                  <c:v>713.05</c:v>
                </c:pt>
                <c:pt idx="593">
                  <c:v>713.5</c:v>
                </c:pt>
                <c:pt idx="594">
                  <c:v>713.94999999999948</c:v>
                </c:pt>
                <c:pt idx="595">
                  <c:v>714.39</c:v>
                </c:pt>
                <c:pt idx="596">
                  <c:v>714.83999999999946</c:v>
                </c:pt>
                <c:pt idx="597">
                  <c:v>715.28000000000054</c:v>
                </c:pt>
                <c:pt idx="598">
                  <c:v>715.73</c:v>
                </c:pt>
                <c:pt idx="599">
                  <c:v>716.17000000000053</c:v>
                </c:pt>
                <c:pt idx="600">
                  <c:v>716.62</c:v>
                </c:pt>
                <c:pt idx="601">
                  <c:v>717.06</c:v>
                </c:pt>
                <c:pt idx="602">
                  <c:v>717.51</c:v>
                </c:pt>
                <c:pt idx="603">
                  <c:v>717.94999999999948</c:v>
                </c:pt>
                <c:pt idx="604">
                  <c:v>718.4</c:v>
                </c:pt>
                <c:pt idx="605">
                  <c:v>718.84999999999911</c:v>
                </c:pt>
                <c:pt idx="606">
                  <c:v>719.29000000000053</c:v>
                </c:pt>
                <c:pt idx="607">
                  <c:v>719.74</c:v>
                </c:pt>
                <c:pt idx="608">
                  <c:v>720.18000000000052</c:v>
                </c:pt>
                <c:pt idx="609">
                  <c:v>720.63</c:v>
                </c:pt>
                <c:pt idx="610">
                  <c:v>721.07</c:v>
                </c:pt>
                <c:pt idx="611">
                  <c:v>721.52</c:v>
                </c:pt>
                <c:pt idx="612">
                  <c:v>721.95999999999947</c:v>
                </c:pt>
                <c:pt idx="613">
                  <c:v>722.41</c:v>
                </c:pt>
                <c:pt idx="614">
                  <c:v>722.84999999999911</c:v>
                </c:pt>
                <c:pt idx="615">
                  <c:v>723.3</c:v>
                </c:pt>
                <c:pt idx="616">
                  <c:v>723.74</c:v>
                </c:pt>
                <c:pt idx="617">
                  <c:v>724.19</c:v>
                </c:pt>
                <c:pt idx="618">
                  <c:v>724.63</c:v>
                </c:pt>
                <c:pt idx="619">
                  <c:v>725.08</c:v>
                </c:pt>
                <c:pt idx="620">
                  <c:v>725.52</c:v>
                </c:pt>
                <c:pt idx="621">
                  <c:v>725.97</c:v>
                </c:pt>
                <c:pt idx="622">
                  <c:v>726.41</c:v>
                </c:pt>
                <c:pt idx="623">
                  <c:v>726.8599999999991</c:v>
                </c:pt>
                <c:pt idx="624">
                  <c:v>727.3</c:v>
                </c:pt>
                <c:pt idx="625">
                  <c:v>727.75</c:v>
                </c:pt>
                <c:pt idx="626">
                  <c:v>728.19</c:v>
                </c:pt>
                <c:pt idx="627">
                  <c:v>728.64</c:v>
                </c:pt>
                <c:pt idx="628">
                  <c:v>729.08</c:v>
                </c:pt>
                <c:pt idx="629">
                  <c:v>729.52</c:v>
                </c:pt>
                <c:pt idx="630">
                  <c:v>729.97</c:v>
                </c:pt>
                <c:pt idx="631">
                  <c:v>730.41</c:v>
                </c:pt>
                <c:pt idx="632">
                  <c:v>730.8599999999991</c:v>
                </c:pt>
                <c:pt idx="633">
                  <c:v>731.3</c:v>
                </c:pt>
                <c:pt idx="634">
                  <c:v>731.75</c:v>
                </c:pt>
                <c:pt idx="635">
                  <c:v>732.19</c:v>
                </c:pt>
                <c:pt idx="636">
                  <c:v>732.64</c:v>
                </c:pt>
                <c:pt idx="637">
                  <c:v>733.08</c:v>
                </c:pt>
                <c:pt idx="638">
                  <c:v>733.53</c:v>
                </c:pt>
                <c:pt idx="639">
                  <c:v>733.97</c:v>
                </c:pt>
                <c:pt idx="640">
                  <c:v>734.41</c:v>
                </c:pt>
                <c:pt idx="641">
                  <c:v>734.8599999999991</c:v>
                </c:pt>
                <c:pt idx="642">
                  <c:v>735.3</c:v>
                </c:pt>
                <c:pt idx="643">
                  <c:v>735.75</c:v>
                </c:pt>
                <c:pt idx="644">
                  <c:v>736.19</c:v>
                </c:pt>
                <c:pt idx="645">
                  <c:v>736.63</c:v>
                </c:pt>
                <c:pt idx="646">
                  <c:v>737.08</c:v>
                </c:pt>
                <c:pt idx="647">
                  <c:v>737.52</c:v>
                </c:pt>
                <c:pt idx="648">
                  <c:v>737.97</c:v>
                </c:pt>
                <c:pt idx="649">
                  <c:v>738.41</c:v>
                </c:pt>
                <c:pt idx="650">
                  <c:v>738.8599999999991</c:v>
                </c:pt>
                <c:pt idx="651">
                  <c:v>739.3</c:v>
                </c:pt>
                <c:pt idx="652">
                  <c:v>739.74</c:v>
                </c:pt>
                <c:pt idx="653">
                  <c:v>740.19</c:v>
                </c:pt>
                <c:pt idx="654">
                  <c:v>740.63</c:v>
                </c:pt>
                <c:pt idx="655">
                  <c:v>741.08</c:v>
                </c:pt>
                <c:pt idx="656">
                  <c:v>741.52</c:v>
                </c:pt>
                <c:pt idx="657">
                  <c:v>741.95999999999947</c:v>
                </c:pt>
                <c:pt idx="658">
                  <c:v>742.41</c:v>
                </c:pt>
                <c:pt idx="659">
                  <c:v>742.84999999999911</c:v>
                </c:pt>
                <c:pt idx="660">
                  <c:v>743.29000000000053</c:v>
                </c:pt>
                <c:pt idx="661">
                  <c:v>743.74</c:v>
                </c:pt>
                <c:pt idx="662">
                  <c:v>744.18000000000052</c:v>
                </c:pt>
                <c:pt idx="663">
                  <c:v>744.63</c:v>
                </c:pt>
                <c:pt idx="664">
                  <c:v>745.07</c:v>
                </c:pt>
                <c:pt idx="665">
                  <c:v>745.51</c:v>
                </c:pt>
                <c:pt idx="666">
                  <c:v>745.95999999999947</c:v>
                </c:pt>
                <c:pt idx="667">
                  <c:v>746.4</c:v>
                </c:pt>
                <c:pt idx="668">
                  <c:v>746.83999999999946</c:v>
                </c:pt>
                <c:pt idx="669">
                  <c:v>747.29000000000053</c:v>
                </c:pt>
                <c:pt idx="670">
                  <c:v>747.73</c:v>
                </c:pt>
                <c:pt idx="671">
                  <c:v>748.17000000000053</c:v>
                </c:pt>
                <c:pt idx="672">
                  <c:v>748.62</c:v>
                </c:pt>
                <c:pt idx="673">
                  <c:v>749.06</c:v>
                </c:pt>
                <c:pt idx="674">
                  <c:v>749.5</c:v>
                </c:pt>
                <c:pt idx="675">
                  <c:v>749.94999999999948</c:v>
                </c:pt>
                <c:pt idx="676">
                  <c:v>750.39</c:v>
                </c:pt>
                <c:pt idx="677">
                  <c:v>750.82999999999947</c:v>
                </c:pt>
                <c:pt idx="678">
                  <c:v>751.28000000000054</c:v>
                </c:pt>
                <c:pt idx="679">
                  <c:v>751.72</c:v>
                </c:pt>
                <c:pt idx="680">
                  <c:v>752.16</c:v>
                </c:pt>
                <c:pt idx="681">
                  <c:v>752.61</c:v>
                </c:pt>
                <c:pt idx="682">
                  <c:v>753.05</c:v>
                </c:pt>
                <c:pt idx="683">
                  <c:v>753.49</c:v>
                </c:pt>
                <c:pt idx="684">
                  <c:v>753.93999999999949</c:v>
                </c:pt>
                <c:pt idx="685">
                  <c:v>754.38</c:v>
                </c:pt>
                <c:pt idx="686">
                  <c:v>754.81999999999948</c:v>
                </c:pt>
                <c:pt idx="687">
                  <c:v>755.26</c:v>
                </c:pt>
                <c:pt idx="688">
                  <c:v>755.71</c:v>
                </c:pt>
                <c:pt idx="689">
                  <c:v>756.15</c:v>
                </c:pt>
                <c:pt idx="690">
                  <c:v>756.59</c:v>
                </c:pt>
                <c:pt idx="691">
                  <c:v>757.04</c:v>
                </c:pt>
                <c:pt idx="692">
                  <c:v>757.48</c:v>
                </c:pt>
                <c:pt idx="693">
                  <c:v>757.92</c:v>
                </c:pt>
                <c:pt idx="694">
                  <c:v>758.3599999999991</c:v>
                </c:pt>
                <c:pt idx="695">
                  <c:v>758.81</c:v>
                </c:pt>
                <c:pt idx="696">
                  <c:v>759.25</c:v>
                </c:pt>
                <c:pt idx="697">
                  <c:v>759.69</c:v>
                </c:pt>
                <c:pt idx="698">
                  <c:v>760.13</c:v>
                </c:pt>
                <c:pt idx="699">
                  <c:v>760.58</c:v>
                </c:pt>
                <c:pt idx="700">
                  <c:v>761.02</c:v>
                </c:pt>
                <c:pt idx="701">
                  <c:v>761.45999999999947</c:v>
                </c:pt>
                <c:pt idx="702">
                  <c:v>761.9</c:v>
                </c:pt>
                <c:pt idx="703">
                  <c:v>762.34999999999911</c:v>
                </c:pt>
                <c:pt idx="704">
                  <c:v>762.79000000000053</c:v>
                </c:pt>
                <c:pt idx="705">
                  <c:v>763.23</c:v>
                </c:pt>
                <c:pt idx="706">
                  <c:v>763.67000000000053</c:v>
                </c:pt>
                <c:pt idx="707">
                  <c:v>764.12</c:v>
                </c:pt>
                <c:pt idx="708">
                  <c:v>764.56</c:v>
                </c:pt>
                <c:pt idx="709">
                  <c:v>765</c:v>
                </c:pt>
                <c:pt idx="710">
                  <c:v>765.43999999999949</c:v>
                </c:pt>
                <c:pt idx="711">
                  <c:v>765.89</c:v>
                </c:pt>
                <c:pt idx="712">
                  <c:v>766.32999999999947</c:v>
                </c:pt>
                <c:pt idx="713">
                  <c:v>766.77000000000055</c:v>
                </c:pt>
                <c:pt idx="714">
                  <c:v>767.21</c:v>
                </c:pt>
                <c:pt idx="715">
                  <c:v>767.65</c:v>
                </c:pt>
                <c:pt idx="716">
                  <c:v>768.1</c:v>
                </c:pt>
                <c:pt idx="717">
                  <c:v>768.54</c:v>
                </c:pt>
                <c:pt idx="718">
                  <c:v>768.98</c:v>
                </c:pt>
                <c:pt idx="719">
                  <c:v>769.42</c:v>
                </c:pt>
                <c:pt idx="720">
                  <c:v>769.87</c:v>
                </c:pt>
                <c:pt idx="721">
                  <c:v>770.31</c:v>
                </c:pt>
                <c:pt idx="722">
                  <c:v>770.75</c:v>
                </c:pt>
                <c:pt idx="723">
                  <c:v>771.19</c:v>
                </c:pt>
                <c:pt idx="724">
                  <c:v>771.63</c:v>
                </c:pt>
                <c:pt idx="725">
                  <c:v>772.07</c:v>
                </c:pt>
                <c:pt idx="726">
                  <c:v>772.52</c:v>
                </c:pt>
                <c:pt idx="727">
                  <c:v>772.95999999999947</c:v>
                </c:pt>
                <c:pt idx="728">
                  <c:v>773.4</c:v>
                </c:pt>
                <c:pt idx="729">
                  <c:v>773.83999999999946</c:v>
                </c:pt>
                <c:pt idx="730">
                  <c:v>774.28000000000054</c:v>
                </c:pt>
                <c:pt idx="731">
                  <c:v>774.73</c:v>
                </c:pt>
                <c:pt idx="732">
                  <c:v>775.17000000000053</c:v>
                </c:pt>
                <c:pt idx="733">
                  <c:v>775.61</c:v>
                </c:pt>
                <c:pt idx="734">
                  <c:v>776.05</c:v>
                </c:pt>
                <c:pt idx="735">
                  <c:v>776.49</c:v>
                </c:pt>
                <c:pt idx="736">
                  <c:v>776.93</c:v>
                </c:pt>
                <c:pt idx="737">
                  <c:v>777.37</c:v>
                </c:pt>
                <c:pt idx="738">
                  <c:v>777.81999999999948</c:v>
                </c:pt>
                <c:pt idx="739">
                  <c:v>778.26</c:v>
                </c:pt>
                <c:pt idx="740">
                  <c:v>778.7</c:v>
                </c:pt>
                <c:pt idx="741">
                  <c:v>779.14</c:v>
                </c:pt>
                <c:pt idx="742">
                  <c:v>779.58</c:v>
                </c:pt>
                <c:pt idx="743">
                  <c:v>780.02</c:v>
                </c:pt>
                <c:pt idx="744">
                  <c:v>780.45999999999947</c:v>
                </c:pt>
                <c:pt idx="745">
                  <c:v>780.91</c:v>
                </c:pt>
                <c:pt idx="746">
                  <c:v>781.34999999999911</c:v>
                </c:pt>
                <c:pt idx="747">
                  <c:v>781.79000000000053</c:v>
                </c:pt>
                <c:pt idx="748">
                  <c:v>782.23</c:v>
                </c:pt>
                <c:pt idx="749">
                  <c:v>782.67000000000053</c:v>
                </c:pt>
                <c:pt idx="750">
                  <c:v>783.11</c:v>
                </c:pt>
                <c:pt idx="751">
                  <c:v>783.55</c:v>
                </c:pt>
                <c:pt idx="752">
                  <c:v>783.99</c:v>
                </c:pt>
                <c:pt idx="753">
                  <c:v>784.43</c:v>
                </c:pt>
                <c:pt idx="754">
                  <c:v>784.88</c:v>
                </c:pt>
                <c:pt idx="755">
                  <c:v>785.31999999999948</c:v>
                </c:pt>
                <c:pt idx="756">
                  <c:v>785.76</c:v>
                </c:pt>
                <c:pt idx="757">
                  <c:v>786.2</c:v>
                </c:pt>
                <c:pt idx="758">
                  <c:v>786.64</c:v>
                </c:pt>
                <c:pt idx="759">
                  <c:v>787.08</c:v>
                </c:pt>
                <c:pt idx="760">
                  <c:v>787.52</c:v>
                </c:pt>
                <c:pt idx="761">
                  <c:v>787.95999999999947</c:v>
                </c:pt>
                <c:pt idx="762">
                  <c:v>788.4</c:v>
                </c:pt>
                <c:pt idx="763">
                  <c:v>788.83999999999946</c:v>
                </c:pt>
                <c:pt idx="764">
                  <c:v>789.28000000000054</c:v>
                </c:pt>
                <c:pt idx="765">
                  <c:v>789.72</c:v>
                </c:pt>
                <c:pt idx="766">
                  <c:v>790.17000000000053</c:v>
                </c:pt>
                <c:pt idx="767">
                  <c:v>790.61</c:v>
                </c:pt>
                <c:pt idx="768">
                  <c:v>791.05</c:v>
                </c:pt>
                <c:pt idx="769">
                  <c:v>791.49</c:v>
                </c:pt>
                <c:pt idx="770">
                  <c:v>791.93</c:v>
                </c:pt>
                <c:pt idx="771">
                  <c:v>792.37</c:v>
                </c:pt>
                <c:pt idx="772">
                  <c:v>792.81</c:v>
                </c:pt>
                <c:pt idx="773">
                  <c:v>793.25</c:v>
                </c:pt>
                <c:pt idx="774">
                  <c:v>793.69</c:v>
                </c:pt>
                <c:pt idx="775">
                  <c:v>794.13</c:v>
                </c:pt>
                <c:pt idx="776">
                  <c:v>794.57</c:v>
                </c:pt>
                <c:pt idx="777">
                  <c:v>795.01</c:v>
                </c:pt>
                <c:pt idx="778">
                  <c:v>795.44999999999948</c:v>
                </c:pt>
                <c:pt idx="779">
                  <c:v>795.89</c:v>
                </c:pt>
                <c:pt idx="780">
                  <c:v>796.32999999999947</c:v>
                </c:pt>
                <c:pt idx="781">
                  <c:v>796.77000000000055</c:v>
                </c:pt>
                <c:pt idx="782">
                  <c:v>797.21</c:v>
                </c:pt>
                <c:pt idx="783">
                  <c:v>797.65</c:v>
                </c:pt>
                <c:pt idx="784">
                  <c:v>798.09</c:v>
                </c:pt>
                <c:pt idx="785">
                  <c:v>798.53</c:v>
                </c:pt>
                <c:pt idx="786">
                  <c:v>798.97</c:v>
                </c:pt>
                <c:pt idx="787">
                  <c:v>799.41</c:v>
                </c:pt>
              </c:numCache>
            </c:numRef>
          </c:xVal>
          <c:yVal>
            <c:numRef>
              <c:f>Люминисц_спектры!$J$524:$J$1311</c:f>
              <c:numCache>
                <c:formatCode>0.00</c:formatCode>
                <c:ptCount val="788"/>
                <c:pt idx="0">
                  <c:v>0.1318811322939373</c:v>
                </c:pt>
                <c:pt idx="1">
                  <c:v>0.13382937057304384</c:v>
                </c:pt>
                <c:pt idx="2">
                  <c:v>0.13374378904657144</c:v>
                </c:pt>
                <c:pt idx="3">
                  <c:v>0.13512819609244842</c:v>
                </c:pt>
                <c:pt idx="4">
                  <c:v>0.1396036065062097</c:v>
                </c:pt>
                <c:pt idx="5">
                  <c:v>0.13646226106392961</c:v>
                </c:pt>
                <c:pt idx="6">
                  <c:v>0.1370814685789945</c:v>
                </c:pt>
                <c:pt idx="7">
                  <c:v>0.13435292814675717</c:v>
                </c:pt>
                <c:pt idx="8">
                  <c:v>0.14250834419883146</c:v>
                </c:pt>
                <c:pt idx="9">
                  <c:v>0.1382594731198494</c:v>
                </c:pt>
                <c:pt idx="10">
                  <c:v>0.13916563045896871</c:v>
                </c:pt>
                <c:pt idx="11">
                  <c:v>0.14845877739238147</c:v>
                </c:pt>
                <c:pt idx="12">
                  <c:v>0.14069602952059246</c:v>
                </c:pt>
                <c:pt idx="13">
                  <c:v>0.13897936478370529</c:v>
                </c:pt>
                <c:pt idx="14">
                  <c:v>0.14453712979697064</c:v>
                </c:pt>
                <c:pt idx="15">
                  <c:v>0.14533756877985915</c:v>
                </c:pt>
                <c:pt idx="16">
                  <c:v>0.14293625183119354</c:v>
                </c:pt>
                <c:pt idx="17">
                  <c:v>0.14387764862238914</c:v>
                </c:pt>
                <c:pt idx="18">
                  <c:v>0.15121248886181657</c:v>
                </c:pt>
                <c:pt idx="19">
                  <c:v>0.15186190162151822</c:v>
                </c:pt>
                <c:pt idx="20">
                  <c:v>0.14783453566987681</c:v>
                </c:pt>
                <c:pt idx="21">
                  <c:v>0.14786977512195371</c:v>
                </c:pt>
                <c:pt idx="22">
                  <c:v>0.15733408510831129</c:v>
                </c:pt>
                <c:pt idx="23">
                  <c:v>0.16080768824160172</c:v>
                </c:pt>
                <c:pt idx="24">
                  <c:v>0.15291908518382472</c:v>
                </c:pt>
                <c:pt idx="25">
                  <c:v>0.15498311023404041</c:v>
                </c:pt>
                <c:pt idx="26">
                  <c:v>0.15382020831550386</c:v>
                </c:pt>
                <c:pt idx="27">
                  <c:v>0.16123056166652402</c:v>
                </c:pt>
                <c:pt idx="28">
                  <c:v>0.16239849779250037</c:v>
                </c:pt>
                <c:pt idx="29">
                  <c:v>0.16430142820465032</c:v>
                </c:pt>
                <c:pt idx="30">
                  <c:v>0.16061638835889874</c:v>
                </c:pt>
                <c:pt idx="31">
                  <c:v>0.16338016824321239</c:v>
                </c:pt>
                <c:pt idx="32">
                  <c:v>0.17265821255430674</c:v>
                </c:pt>
                <c:pt idx="33">
                  <c:v>0.16897820691599424</c:v>
                </c:pt>
                <c:pt idx="34">
                  <c:v>0.17096671885461714</c:v>
                </c:pt>
                <c:pt idx="35">
                  <c:v>0.17303074390483336</c:v>
                </c:pt>
                <c:pt idx="36">
                  <c:v>0.17465175870036903</c:v>
                </c:pt>
                <c:pt idx="37">
                  <c:v>0.17598582367185026</c:v>
                </c:pt>
                <c:pt idx="38">
                  <c:v>0.17850796159906598</c:v>
                </c:pt>
                <c:pt idx="39">
                  <c:v>0.18295820097562968</c:v>
                </c:pt>
                <c:pt idx="40">
                  <c:v>0.18536455213173539</c:v>
                </c:pt>
                <c:pt idx="41">
                  <c:v>0.18614988849230577</c:v>
                </c:pt>
                <c:pt idx="42">
                  <c:v>0.18693522485287575</c:v>
                </c:pt>
                <c:pt idx="43">
                  <c:v>0.19459728857587347</c:v>
                </c:pt>
                <c:pt idx="44">
                  <c:v>0.18967383369999144</c:v>
                </c:pt>
                <c:pt idx="45">
                  <c:v>0.19369616544419341</c:v>
                </c:pt>
                <c:pt idx="46">
                  <c:v>0.19447143338988429</c:v>
                </c:pt>
                <c:pt idx="47">
                  <c:v>0.19815647323563615</c:v>
                </c:pt>
                <c:pt idx="48">
                  <c:v>0.20609541836780954</c:v>
                </c:pt>
                <c:pt idx="49">
                  <c:v>0.20440895887555943</c:v>
                </c:pt>
                <c:pt idx="50">
                  <c:v>0.20071888482236863</c:v>
                </c:pt>
                <c:pt idx="51">
                  <c:v>0.20832053805609121</c:v>
                </c:pt>
                <c:pt idx="52">
                  <c:v>0.21156760185460224</c:v>
                </c:pt>
                <c:pt idx="53">
                  <c:v>0.21614369641715483</c:v>
                </c:pt>
                <c:pt idx="54">
                  <c:v>0.21613866220971487</c:v>
                </c:pt>
                <c:pt idx="55">
                  <c:v>0.21747272718119648</c:v>
                </c:pt>
                <c:pt idx="56">
                  <c:v>0.22281905548200051</c:v>
                </c:pt>
                <c:pt idx="57">
                  <c:v>0.22061910683091621</c:v>
                </c:pt>
                <c:pt idx="58">
                  <c:v>0.22895072014337423</c:v>
                </c:pt>
                <c:pt idx="59">
                  <c:v>0.23173463685744675</c:v>
                </c:pt>
                <c:pt idx="60">
                  <c:v>0.23355701995056408</c:v>
                </c:pt>
                <c:pt idx="61">
                  <c:v>0.23328013854138904</c:v>
                </c:pt>
                <c:pt idx="62">
                  <c:v>0.23761459114684291</c:v>
                </c:pt>
                <c:pt idx="63">
                  <c:v>0.24506521815737986</c:v>
                </c:pt>
                <c:pt idx="64">
                  <c:v>0.24686243021329968</c:v>
                </c:pt>
                <c:pt idx="65">
                  <c:v>0.25039140962842515</c:v>
                </c:pt>
                <c:pt idx="66">
                  <c:v>0.25201745863140029</c:v>
                </c:pt>
                <c:pt idx="67">
                  <c:v>0.25410665471881433</c:v>
                </c:pt>
                <c:pt idx="68">
                  <c:v>0.25894956227566374</c:v>
                </c:pt>
                <c:pt idx="69">
                  <c:v>0.27146460197038935</c:v>
                </c:pt>
                <c:pt idx="70">
                  <c:v>0.26074174012414353</c:v>
                </c:pt>
                <c:pt idx="71">
                  <c:v>0.26448719045917007</c:v>
                </c:pt>
                <c:pt idx="72">
                  <c:v>0.26768391218328547</c:v>
                </c:pt>
                <c:pt idx="73">
                  <c:v>0.27290438529810124</c:v>
                </c:pt>
                <c:pt idx="74">
                  <c:v>0.27622696220820542</c:v>
                </c:pt>
                <c:pt idx="75">
                  <c:v>0.28346615250628021</c:v>
                </c:pt>
                <c:pt idx="76">
                  <c:v>0.28597318781117698</c:v>
                </c:pt>
                <c:pt idx="77">
                  <c:v>0.28727704753802075</c:v>
                </c:pt>
                <c:pt idx="78">
                  <c:v>0.29255289693467212</c:v>
                </c:pt>
                <c:pt idx="79">
                  <c:v>0.29020192206040046</c:v>
                </c:pt>
                <c:pt idx="80">
                  <c:v>0.29514551376604031</c:v>
                </c:pt>
                <c:pt idx="81">
                  <c:v>0.29588050805221572</c:v>
                </c:pt>
                <c:pt idx="82">
                  <c:v>0.29889096410106736</c:v>
                </c:pt>
                <c:pt idx="83">
                  <c:v>0.30238470406411655</c:v>
                </c:pt>
                <c:pt idx="84">
                  <c:v>0.30603953866523026</c:v>
                </c:pt>
                <c:pt idx="85">
                  <c:v>0.31325859213354801</c:v>
                </c:pt>
                <c:pt idx="86">
                  <c:v>0.32001449851742653</c:v>
                </c:pt>
                <c:pt idx="87">
                  <c:v>0.32295950986956473</c:v>
                </c:pt>
                <c:pt idx="88">
                  <c:v>0.32086024536727176</c:v>
                </c:pt>
                <c:pt idx="89">
                  <c:v>0.32542627151494558</c:v>
                </c:pt>
                <c:pt idx="90">
                  <c:v>0.33143208099032978</c:v>
                </c:pt>
                <c:pt idx="91">
                  <c:v>0.33168379136230791</c:v>
                </c:pt>
                <c:pt idx="92">
                  <c:v>0.33577156780322376</c:v>
                </c:pt>
                <c:pt idx="93">
                  <c:v>0.3412034776304993</c:v>
                </c:pt>
                <c:pt idx="94">
                  <c:v>0.34392194964785805</c:v>
                </c:pt>
                <c:pt idx="95">
                  <c:v>0.34639374550067731</c:v>
                </c:pt>
                <c:pt idx="96">
                  <c:v>0.35450385368579501</c:v>
                </c:pt>
                <c:pt idx="97">
                  <c:v>0.35610473165157247</c:v>
                </c:pt>
                <c:pt idx="98">
                  <c:v>0.35633127098635231</c:v>
                </c:pt>
                <c:pt idx="99">
                  <c:v>0.35732804405938401</c:v>
                </c:pt>
                <c:pt idx="100">
                  <c:v>0.35976460046012659</c:v>
                </c:pt>
                <c:pt idx="101">
                  <c:v>0.36803580328331031</c:v>
                </c:pt>
                <c:pt idx="102">
                  <c:v>0.36733101424177289</c:v>
                </c:pt>
                <c:pt idx="103">
                  <c:v>0.37304987389310418</c:v>
                </c:pt>
                <c:pt idx="104">
                  <c:v>0.37382010763135576</c:v>
                </c:pt>
                <c:pt idx="105">
                  <c:v>0.38008266168615845</c:v>
                </c:pt>
                <c:pt idx="106">
                  <c:v>0.38404458294108518</c:v>
                </c:pt>
                <c:pt idx="107">
                  <c:v>0.37996184070760886</c:v>
                </c:pt>
                <c:pt idx="108">
                  <c:v>0.38546926364647854</c:v>
                </c:pt>
                <c:pt idx="109">
                  <c:v>0.39688181191194299</c:v>
                </c:pt>
                <c:pt idx="110">
                  <c:v>0.39717379594343644</c:v>
                </c:pt>
                <c:pt idx="111">
                  <c:v>0.39629784384895411</c:v>
                </c:pt>
                <c:pt idx="112">
                  <c:v>0.39802961120816038</c:v>
                </c:pt>
                <c:pt idx="113">
                  <c:v>0.40348669207263438</c:v>
                </c:pt>
                <c:pt idx="114">
                  <c:v>0.40422168635880862</c:v>
                </c:pt>
                <c:pt idx="115">
                  <c:v>0.41007143540356727</c:v>
                </c:pt>
                <c:pt idx="116">
                  <c:v>0.40873233622464694</c:v>
                </c:pt>
                <c:pt idx="117">
                  <c:v>0.41337890969135355</c:v>
                </c:pt>
                <c:pt idx="118">
                  <c:v>0.41159176605031189</c:v>
                </c:pt>
                <c:pt idx="119">
                  <c:v>0.41586077395905324</c:v>
                </c:pt>
                <c:pt idx="120">
                  <c:v>0.42502303149903631</c:v>
                </c:pt>
                <c:pt idx="121">
                  <c:v>0.42305465639017131</c:v>
                </c:pt>
                <c:pt idx="122">
                  <c:v>0.42763075095272385</c:v>
                </c:pt>
                <c:pt idx="123">
                  <c:v>0.43267502680715481</c:v>
                </c:pt>
                <c:pt idx="124">
                  <c:v>0.43525254101620531</c:v>
                </c:pt>
                <c:pt idx="125">
                  <c:v>0.4325391032062868</c:v>
                </c:pt>
                <c:pt idx="126">
                  <c:v>0.4383636812138495</c:v>
                </c:pt>
                <c:pt idx="127">
                  <c:v>0.43946113843567042</c:v>
                </c:pt>
                <c:pt idx="128">
                  <c:v>0.43785522626245427</c:v>
                </c:pt>
                <c:pt idx="129">
                  <c:v>0.44485780881087045</c:v>
                </c:pt>
                <c:pt idx="130">
                  <c:v>0.4440825408651789</c:v>
                </c:pt>
                <c:pt idx="131">
                  <c:v>0.4492627403204778</c:v>
                </c:pt>
                <c:pt idx="132">
                  <c:v>0.45490608686021561</c:v>
                </c:pt>
                <c:pt idx="133">
                  <c:v>0.44940369812878511</c:v>
                </c:pt>
                <c:pt idx="134">
                  <c:v>0.45723189069728809</c:v>
                </c:pt>
                <c:pt idx="135">
                  <c:v>0.45742319057999131</c:v>
                </c:pt>
                <c:pt idx="136">
                  <c:v>0.45862133195060489</c:v>
                </c:pt>
                <c:pt idx="137">
                  <c:v>0.45914488952431781</c:v>
                </c:pt>
                <c:pt idx="138">
                  <c:v>0.46135490659028144</c:v>
                </c:pt>
                <c:pt idx="139">
                  <c:v>0.46320246072059651</c:v>
                </c:pt>
                <c:pt idx="140">
                  <c:v>0.46218555081780732</c:v>
                </c:pt>
                <c:pt idx="141">
                  <c:v>0.46451135465487997</c:v>
                </c:pt>
                <c:pt idx="142">
                  <c:v>0.46494429649468189</c:v>
                </c:pt>
                <c:pt idx="143">
                  <c:v>0.4685739600585983</c:v>
                </c:pt>
                <c:pt idx="144">
                  <c:v>0.47285807058965773</c:v>
                </c:pt>
                <c:pt idx="145">
                  <c:v>0.47116657688996816</c:v>
                </c:pt>
                <c:pt idx="146">
                  <c:v>0.47563191888884981</c:v>
                </c:pt>
                <c:pt idx="147">
                  <c:v>0.47572756883020173</c:v>
                </c:pt>
                <c:pt idx="148">
                  <c:v>0.4746603168530163</c:v>
                </c:pt>
                <c:pt idx="149">
                  <c:v>0.47925654824532704</c:v>
                </c:pt>
                <c:pt idx="150">
                  <c:v>0.48000664515382085</c:v>
                </c:pt>
                <c:pt idx="151">
                  <c:v>0.48439143983367028</c:v>
                </c:pt>
                <c:pt idx="152">
                  <c:v>0.48599231779944829</c:v>
                </c:pt>
                <c:pt idx="153">
                  <c:v>0.47813391998630705</c:v>
                </c:pt>
                <c:pt idx="154">
                  <c:v>0.48467838965772492</c:v>
                </c:pt>
                <c:pt idx="155">
                  <c:v>0.48646553329876574</c:v>
                </c:pt>
                <c:pt idx="156">
                  <c:v>0.48978811020886998</c:v>
                </c:pt>
                <c:pt idx="157">
                  <c:v>0.48811171913149881</c:v>
                </c:pt>
                <c:pt idx="158">
                  <c:v>0.49647857189603462</c:v>
                </c:pt>
                <c:pt idx="159">
                  <c:v>0.49504885698320139</c:v>
                </c:pt>
                <c:pt idx="160">
                  <c:v>0.49846204962721752</c:v>
                </c:pt>
                <c:pt idx="161">
                  <c:v>0.49731928453843882</c:v>
                </c:pt>
                <c:pt idx="162">
                  <c:v>0.49798883412790018</c:v>
                </c:pt>
                <c:pt idx="163">
                  <c:v>0.49987666191773239</c:v>
                </c:pt>
                <c:pt idx="164">
                  <c:v>0.50317910199807703</c:v>
                </c:pt>
                <c:pt idx="165">
                  <c:v>0.49989176454005024</c:v>
                </c:pt>
                <c:pt idx="166">
                  <c:v>0.50443261965052533</c:v>
                </c:pt>
                <c:pt idx="167">
                  <c:v>0.50518775076645694</c:v>
                </c:pt>
                <c:pt idx="168">
                  <c:v>0.50631037902547749</c:v>
                </c:pt>
                <c:pt idx="169">
                  <c:v>0.50473970630433862</c:v>
                </c:pt>
                <c:pt idx="170">
                  <c:v>0.51158119421468851</c:v>
                </c:pt>
                <c:pt idx="171">
                  <c:v>0.51735543014785468</c:v>
                </c:pt>
                <c:pt idx="172">
                  <c:v>0.51310655906887304</c:v>
                </c:pt>
                <c:pt idx="173">
                  <c:v>0.51360997981282819</c:v>
                </c:pt>
                <c:pt idx="174">
                  <c:v>0.51160133104444705</c:v>
                </c:pt>
                <c:pt idx="175">
                  <c:v>0.5158300652936707</c:v>
                </c:pt>
                <c:pt idx="176">
                  <c:v>0.52552594882224568</c:v>
                </c:pt>
                <c:pt idx="177">
                  <c:v>0.51704330928660247</c:v>
                </c:pt>
                <c:pt idx="178">
                  <c:v>0.51982219179323408</c:v>
                </c:pt>
                <c:pt idx="179">
                  <c:v>0.52597399328436734</c:v>
                </c:pt>
                <c:pt idx="180">
                  <c:v>0.52398548134574441</c:v>
                </c:pt>
                <c:pt idx="181">
                  <c:v>0.52524403320563262</c:v>
                </c:pt>
                <c:pt idx="182">
                  <c:v>0.52618039578938858</c:v>
                </c:pt>
                <c:pt idx="183">
                  <c:v>0.53525203759546114</c:v>
                </c:pt>
                <c:pt idx="184">
                  <c:v>0.53138073207444592</c:v>
                </c:pt>
                <c:pt idx="185">
                  <c:v>0.5319244264779176</c:v>
                </c:pt>
                <c:pt idx="186">
                  <c:v>0.53550374796743738</c:v>
                </c:pt>
                <c:pt idx="187">
                  <c:v>0.53306719156669558</c:v>
                </c:pt>
                <c:pt idx="188">
                  <c:v>0.53651058945534746</c:v>
                </c:pt>
                <c:pt idx="189">
                  <c:v>0.53850916980885033</c:v>
                </c:pt>
                <c:pt idx="190">
                  <c:v>0.54352324041864453</c:v>
                </c:pt>
                <c:pt idx="191">
                  <c:v>0.55085808065807285</c:v>
                </c:pt>
                <c:pt idx="192">
                  <c:v>0.5540044603077916</c:v>
                </c:pt>
                <c:pt idx="193">
                  <c:v>0.5494736736121959</c:v>
                </c:pt>
                <c:pt idx="194">
                  <c:v>0.55038989936619365</c:v>
                </c:pt>
                <c:pt idx="195">
                  <c:v>0.55701995056408415</c:v>
                </c:pt>
                <c:pt idx="196">
                  <c:v>0.556763205984665</c:v>
                </c:pt>
                <c:pt idx="197">
                  <c:v>0.55735220825509335</c:v>
                </c:pt>
                <c:pt idx="198">
                  <c:v>0.56273881021541483</c:v>
                </c:pt>
                <c:pt idx="199">
                  <c:v>0.56422893561752163</c:v>
                </c:pt>
                <c:pt idx="200">
                  <c:v>0.56781329131448288</c:v>
                </c:pt>
                <c:pt idx="201">
                  <c:v>0.56594056614696853</c:v>
                </c:pt>
                <c:pt idx="202">
                  <c:v>0.57179031519172785</c:v>
                </c:pt>
                <c:pt idx="203">
                  <c:v>0.57295825131770384</c:v>
                </c:pt>
                <c:pt idx="204">
                  <c:v>0.5770409935511821</c:v>
                </c:pt>
                <c:pt idx="205">
                  <c:v>0.5836358052969931</c:v>
                </c:pt>
                <c:pt idx="206">
                  <c:v>0.57779612466711305</c:v>
                </c:pt>
                <c:pt idx="207">
                  <c:v>0.58478360459321099</c:v>
                </c:pt>
                <c:pt idx="208">
                  <c:v>0.59303970479407586</c:v>
                </c:pt>
                <c:pt idx="209">
                  <c:v>0.58955099903846542</c:v>
                </c:pt>
                <c:pt idx="210">
                  <c:v>0.59810411747826486</c:v>
                </c:pt>
                <c:pt idx="211">
                  <c:v>0.59833065681304454</c:v>
                </c:pt>
                <c:pt idx="212">
                  <c:v>0.60060108436828408</c:v>
                </c:pt>
                <c:pt idx="213">
                  <c:v>0.60112464194199589</c:v>
                </c:pt>
                <c:pt idx="214">
                  <c:v>0.60802654034162129</c:v>
                </c:pt>
                <c:pt idx="215">
                  <c:v>0.61379070785990864</c:v>
                </c:pt>
                <c:pt idx="216">
                  <c:v>0.61078025181105622</c:v>
                </c:pt>
                <c:pt idx="217">
                  <c:v>0.61704784007329938</c:v>
                </c:pt>
                <c:pt idx="218">
                  <c:v>0.62192095287478599</c:v>
                </c:pt>
                <c:pt idx="219">
                  <c:v>0.62187061080039008</c:v>
                </c:pt>
                <c:pt idx="220">
                  <c:v>0.63066033698984714</c:v>
                </c:pt>
                <c:pt idx="221">
                  <c:v>0.63457191617037956</c:v>
                </c:pt>
                <c:pt idx="222">
                  <c:v>0.63687758317769261</c:v>
                </c:pt>
                <c:pt idx="223">
                  <c:v>0.63955074732809558</c:v>
                </c:pt>
                <c:pt idx="224">
                  <c:v>0.64896471524005661</c:v>
                </c:pt>
                <c:pt idx="225">
                  <c:v>0.65084247461501077</c:v>
                </c:pt>
                <c:pt idx="226">
                  <c:v>0.65430600933342065</c:v>
                </c:pt>
                <c:pt idx="227">
                  <c:v>0.65931001152833613</c:v>
                </c:pt>
                <c:pt idx="228">
                  <c:v>0.66169119164724388</c:v>
                </c:pt>
                <c:pt idx="229">
                  <c:v>0.66835144808977176</c:v>
                </c:pt>
                <c:pt idx="230">
                  <c:v>0.66773224057470626</c:v>
                </c:pt>
                <c:pt idx="231">
                  <c:v>0.67460393372969474</c:v>
                </c:pt>
                <c:pt idx="232">
                  <c:v>0.67671326664686671</c:v>
                </c:pt>
                <c:pt idx="233">
                  <c:v>0.68281472606360261</c:v>
                </c:pt>
                <c:pt idx="234">
                  <c:v>0.6889111512728997</c:v>
                </c:pt>
                <c:pt idx="235">
                  <c:v>0.69148866548194887</c:v>
                </c:pt>
                <c:pt idx="236">
                  <c:v>0.69715718305888563</c:v>
                </c:pt>
                <c:pt idx="237">
                  <c:v>0.6995786368373097</c:v>
                </c:pt>
                <c:pt idx="238">
                  <c:v>0.70557437789781552</c:v>
                </c:pt>
                <c:pt idx="239">
                  <c:v>0.70921410987661027</c:v>
                </c:pt>
                <c:pt idx="240">
                  <c:v>0.71899557493166077</c:v>
                </c:pt>
                <c:pt idx="241">
                  <c:v>0.71899054072422119</c:v>
                </c:pt>
                <c:pt idx="242">
                  <c:v>0.72573637869322061</c:v>
                </c:pt>
                <c:pt idx="243">
                  <c:v>0.72870656108255549</c:v>
                </c:pt>
                <c:pt idx="244">
                  <c:v>0.73440024969668904</c:v>
                </c:pt>
                <c:pt idx="245">
                  <c:v>0.73738553470834323</c:v>
                </c:pt>
                <c:pt idx="246">
                  <c:v>0.74533454825539569</c:v>
                </c:pt>
                <c:pt idx="247">
                  <c:v>0.75006670324857516</c:v>
                </c:pt>
                <c:pt idx="248">
                  <c:v>0.75417965072668902</c:v>
                </c:pt>
                <c:pt idx="249">
                  <c:v>0.7557805286924657</c:v>
                </c:pt>
                <c:pt idx="250">
                  <c:v>0.76212363006630168</c:v>
                </c:pt>
                <c:pt idx="251">
                  <c:v>0.7671024612240176</c:v>
                </c:pt>
                <c:pt idx="252">
                  <c:v>0.77376271766654536</c:v>
                </c:pt>
                <c:pt idx="253">
                  <c:v>0.77735210757094453</c:v>
                </c:pt>
                <c:pt idx="254">
                  <c:v>0.77968797982289662</c:v>
                </c:pt>
                <c:pt idx="255">
                  <c:v>0.78831157716684852</c:v>
                </c:pt>
                <c:pt idx="256">
                  <c:v>0.78963557372345083</c:v>
                </c:pt>
                <c:pt idx="257">
                  <c:v>0.79688483243640673</c:v>
                </c:pt>
                <c:pt idx="258">
                  <c:v>0.80503018007360017</c:v>
                </c:pt>
                <c:pt idx="259">
                  <c:v>0.80716971823540973</c:v>
                </c:pt>
                <c:pt idx="260">
                  <c:v>0.81048726093807433</c:v>
                </c:pt>
                <c:pt idx="261">
                  <c:v>0.81810905100155562</c:v>
                </c:pt>
                <c:pt idx="262">
                  <c:v>0.82131584114055012</c:v>
                </c:pt>
                <c:pt idx="263">
                  <c:v>0.82612854345276154</c:v>
                </c:pt>
                <c:pt idx="264">
                  <c:v>0.83351372576658356</c:v>
                </c:pt>
                <c:pt idx="265">
                  <c:v>0.83416313852628621</c:v>
                </c:pt>
                <c:pt idx="266">
                  <c:v>0.84350662753409522</c:v>
                </c:pt>
                <c:pt idx="267">
                  <c:v>0.84340090917786359</c:v>
                </c:pt>
                <c:pt idx="268">
                  <c:v>0.84672852029540835</c:v>
                </c:pt>
                <c:pt idx="269">
                  <c:v>0.85335353728585761</c:v>
                </c:pt>
                <c:pt idx="270">
                  <c:v>0.85994834903167061</c:v>
                </c:pt>
                <c:pt idx="271">
                  <c:v>0.86256110269279762</c:v>
                </c:pt>
                <c:pt idx="272">
                  <c:v>0.86685024743129679</c:v>
                </c:pt>
                <c:pt idx="273">
                  <c:v>0.86743924970172337</c:v>
                </c:pt>
                <c:pt idx="274">
                  <c:v>0.87684314919880701</c:v>
                </c:pt>
                <c:pt idx="275">
                  <c:v>0.87789026434623274</c:v>
                </c:pt>
                <c:pt idx="276">
                  <c:v>0.89059156971622</c:v>
                </c:pt>
                <c:pt idx="277">
                  <c:v>0.89124601668336445</c:v>
                </c:pt>
                <c:pt idx="278">
                  <c:v>0.89274117629291061</c:v>
                </c:pt>
                <c:pt idx="279">
                  <c:v>0.89153296650741698</c:v>
                </c:pt>
                <c:pt idx="280">
                  <c:v>0.89861609637486761</c:v>
                </c:pt>
                <c:pt idx="281">
                  <c:v>0.90551799477449257</c:v>
                </c:pt>
                <c:pt idx="282">
                  <c:v>0.91124692284070252</c:v>
                </c:pt>
                <c:pt idx="283">
                  <c:v>0.91371871869352383</c:v>
                </c:pt>
                <c:pt idx="284">
                  <c:v>0.91391001857622567</c:v>
                </c:pt>
                <c:pt idx="285">
                  <c:v>0.92571020081453492</c:v>
                </c:pt>
                <c:pt idx="286">
                  <c:v>0.91886367869674468</c:v>
                </c:pt>
                <c:pt idx="287">
                  <c:v>0.933558530212796</c:v>
                </c:pt>
                <c:pt idx="288">
                  <c:v>0.93117231588644767</c:v>
                </c:pt>
                <c:pt idx="289">
                  <c:v>0.93589440246474975</c:v>
                </c:pt>
                <c:pt idx="290">
                  <c:v>0.93724357005854864</c:v>
                </c:pt>
                <c:pt idx="291">
                  <c:v>0.93959454493281858</c:v>
                </c:pt>
                <c:pt idx="292">
                  <c:v>0.94163843315327844</c:v>
                </c:pt>
                <c:pt idx="293">
                  <c:v>0.94643099863572988</c:v>
                </c:pt>
                <c:pt idx="294">
                  <c:v>0.94746804536827745</c:v>
                </c:pt>
                <c:pt idx="295">
                  <c:v>0.95332786282791548</c:v>
                </c:pt>
                <c:pt idx="296">
                  <c:v>0.96165947614037617</c:v>
                </c:pt>
                <c:pt idx="297">
                  <c:v>0.9593387065107406</c:v>
                </c:pt>
                <c:pt idx="298">
                  <c:v>0.96281734385147077</c:v>
                </c:pt>
                <c:pt idx="299">
                  <c:v>0.96379398009474393</c:v>
                </c:pt>
                <c:pt idx="300">
                  <c:v>0.9632603541061513</c:v>
                </c:pt>
                <c:pt idx="301">
                  <c:v>0.97047437336702891</c:v>
                </c:pt>
                <c:pt idx="302">
                  <c:v>0.97594152264638412</c:v>
                </c:pt>
                <c:pt idx="303">
                  <c:v>0.97277500616690527</c:v>
                </c:pt>
                <c:pt idx="304">
                  <c:v>0.97833780538760851</c:v>
                </c:pt>
                <c:pt idx="305">
                  <c:v>0.97836801063224621</c:v>
                </c:pt>
                <c:pt idx="306">
                  <c:v>0.98308002879566536</c:v>
                </c:pt>
                <c:pt idx="307">
                  <c:v>0.97620330143323897</c:v>
                </c:pt>
                <c:pt idx="308">
                  <c:v>0.97906273125890442</c:v>
                </c:pt>
                <c:pt idx="309">
                  <c:v>0.9855165851964075</c:v>
                </c:pt>
                <c:pt idx="310">
                  <c:v>0.98777191012932963</c:v>
                </c:pt>
                <c:pt idx="311">
                  <c:v>0.98492254871854246</c:v>
                </c:pt>
                <c:pt idx="312">
                  <c:v>0.98980069572746721</c:v>
                </c:pt>
                <c:pt idx="313">
                  <c:v>0.98629185314210155</c:v>
                </c:pt>
                <c:pt idx="314">
                  <c:v>0.98773667067725157</c:v>
                </c:pt>
                <c:pt idx="315">
                  <c:v>0.98799341525666906</c:v>
                </c:pt>
                <c:pt idx="316">
                  <c:v>0.99601290770787421</c:v>
                </c:pt>
                <c:pt idx="317">
                  <c:v>0.99872634551779349</c:v>
                </c:pt>
                <c:pt idx="318">
                  <c:v>0.99486510841165621</c:v>
                </c:pt>
                <c:pt idx="319">
                  <c:v>0.99293700696230858</c:v>
                </c:pt>
                <c:pt idx="320">
                  <c:v>0.99637537064352366</c:v>
                </c:pt>
                <c:pt idx="321">
                  <c:v>0.99560513690527164</c:v>
                </c:pt>
                <c:pt idx="322">
                  <c:v>0.99933548461797927</c:v>
                </c:pt>
                <c:pt idx="323">
                  <c:v>0.99357635130713096</c:v>
                </c:pt>
                <c:pt idx="324">
                  <c:v>0.99146701838995877</c:v>
                </c:pt>
                <c:pt idx="325">
                  <c:v>0.99604814715995149</c:v>
                </c:pt>
                <c:pt idx="326">
                  <c:v>0.99582664203261151</c:v>
                </c:pt>
                <c:pt idx="327">
                  <c:v>0.9962142760054572</c:v>
                </c:pt>
                <c:pt idx="328">
                  <c:v>0.99369717228568222</c:v>
                </c:pt>
                <c:pt idx="329">
                  <c:v>0.99396398527997665</c:v>
                </c:pt>
                <c:pt idx="330">
                  <c:v>0.99180934449584945</c:v>
                </c:pt>
                <c:pt idx="331">
                  <c:v>0.99185465236280634</c:v>
                </c:pt>
                <c:pt idx="332">
                  <c:v>0.98888446997346957</c:v>
                </c:pt>
                <c:pt idx="333">
                  <c:v>1</c:v>
                </c:pt>
                <c:pt idx="334">
                  <c:v>0.98882405948419616</c:v>
                </c:pt>
                <c:pt idx="335">
                  <c:v>0.98906570144129358</c:v>
                </c:pt>
                <c:pt idx="336">
                  <c:v>0.98675500022653961</c:v>
                </c:pt>
                <c:pt idx="337">
                  <c:v>0.98571795349399183</c:v>
                </c:pt>
                <c:pt idx="338">
                  <c:v>0.9892519671165565</c:v>
                </c:pt>
                <c:pt idx="339">
                  <c:v>0.98016522268816664</c:v>
                </c:pt>
                <c:pt idx="340">
                  <c:v>0.98491751451110299</c:v>
                </c:pt>
                <c:pt idx="341">
                  <c:v>0.98271253165257944</c:v>
                </c:pt>
                <c:pt idx="342">
                  <c:v>0.97932451004576104</c:v>
                </c:pt>
                <c:pt idx="343">
                  <c:v>0.97832270276529021</c:v>
                </c:pt>
                <c:pt idx="344">
                  <c:v>0.9784787631959162</c:v>
                </c:pt>
                <c:pt idx="345">
                  <c:v>0.97421478949461549</c:v>
                </c:pt>
                <c:pt idx="346">
                  <c:v>0.97335394002245257</c:v>
                </c:pt>
                <c:pt idx="347">
                  <c:v>0.96923595833690002</c:v>
                </c:pt>
                <c:pt idx="348">
                  <c:v>0.97032838135128208</c:v>
                </c:pt>
                <c:pt idx="349">
                  <c:v>0.96510790823646686</c:v>
                </c:pt>
                <c:pt idx="350">
                  <c:v>0.95957531426040032</c:v>
                </c:pt>
                <c:pt idx="351">
                  <c:v>0.96273679653243804</c:v>
                </c:pt>
                <c:pt idx="352">
                  <c:v>0.95669071339753786</c:v>
                </c:pt>
                <c:pt idx="353">
                  <c:v>0.96070297672685911</c:v>
                </c:pt>
                <c:pt idx="354">
                  <c:v>0.95181256638861078</c:v>
                </c:pt>
                <c:pt idx="355">
                  <c:v>0.94940118102506454</c:v>
                </c:pt>
                <c:pt idx="356">
                  <c:v>0.95348895746598161</c:v>
                </c:pt>
                <c:pt idx="357">
                  <c:v>0.94293222446524139</c:v>
                </c:pt>
                <c:pt idx="358">
                  <c:v>0.94485529170715021</c:v>
                </c:pt>
                <c:pt idx="359">
                  <c:v>0.9403849155008287</c:v>
                </c:pt>
                <c:pt idx="360">
                  <c:v>0.9362921048524725</c:v>
                </c:pt>
                <c:pt idx="361">
                  <c:v>0.93308531471347911</c:v>
                </c:pt>
                <c:pt idx="362">
                  <c:v>0.92806117568880564</c:v>
                </c:pt>
                <c:pt idx="363">
                  <c:v>0.9276886443382798</c:v>
                </c:pt>
                <c:pt idx="364">
                  <c:v>0.92460267517783368</c:v>
                </c:pt>
                <c:pt idx="365">
                  <c:v>0.91999637537064349</c:v>
                </c:pt>
                <c:pt idx="366">
                  <c:v>0.923047105079012</c:v>
                </c:pt>
                <c:pt idx="367">
                  <c:v>0.91486148378230059</c:v>
                </c:pt>
                <c:pt idx="368">
                  <c:v>0.91403587376221429</c:v>
                </c:pt>
                <c:pt idx="369">
                  <c:v>0.91035586812390201</c:v>
                </c:pt>
                <c:pt idx="370">
                  <c:v>0.90538710538106326</c:v>
                </c:pt>
                <c:pt idx="371">
                  <c:v>0.9033180461234086</c:v>
                </c:pt>
                <c:pt idx="372">
                  <c:v>0.90160641559396093</c:v>
                </c:pt>
                <c:pt idx="373">
                  <c:v>0.90111306326488494</c:v>
                </c:pt>
                <c:pt idx="374">
                  <c:v>0.89414572016854565</c:v>
                </c:pt>
                <c:pt idx="375">
                  <c:v>0.8885678183255219</c:v>
                </c:pt>
                <c:pt idx="376">
                  <c:v>0.8852905492823735</c:v>
                </c:pt>
                <c:pt idx="377">
                  <c:v>0.87900282419037457</c:v>
                </c:pt>
                <c:pt idx="378">
                  <c:v>0.88013048665683324</c:v>
                </c:pt>
                <c:pt idx="379">
                  <c:v>0.87388303522434962</c:v>
                </c:pt>
                <c:pt idx="380">
                  <c:v>0.87360615381517548</c:v>
                </c:pt>
                <c:pt idx="381">
                  <c:v>0.86233959756545764</c:v>
                </c:pt>
                <c:pt idx="382">
                  <c:v>0.85855387357091462</c:v>
                </c:pt>
                <c:pt idx="383">
                  <c:v>0.85439561822584609</c:v>
                </c:pt>
                <c:pt idx="384">
                  <c:v>0.85204967755901584</c:v>
                </c:pt>
                <c:pt idx="385">
                  <c:v>0.84378854315070961</c:v>
                </c:pt>
                <c:pt idx="386">
                  <c:v>0.84399494565573074</c:v>
                </c:pt>
                <c:pt idx="387">
                  <c:v>0.83637315559224856</c:v>
                </c:pt>
                <c:pt idx="388">
                  <c:v>0.83312105758630028</c:v>
                </c:pt>
                <c:pt idx="389">
                  <c:v>0.82907858901233811</c:v>
                </c:pt>
                <c:pt idx="390">
                  <c:v>0.81874839534637966</c:v>
                </c:pt>
                <c:pt idx="391">
                  <c:v>0.82401921053559135</c:v>
                </c:pt>
                <c:pt idx="392">
                  <c:v>0.80747177068178366</c:v>
                </c:pt>
                <c:pt idx="393">
                  <c:v>0.80761776269752983</c:v>
                </c:pt>
                <c:pt idx="394">
                  <c:v>0.80470799079746858</c:v>
                </c:pt>
                <c:pt idx="395">
                  <c:v>0.79785140026480073</c:v>
                </c:pt>
                <c:pt idx="396">
                  <c:v>0.7938894790098735</c:v>
                </c:pt>
                <c:pt idx="397">
                  <c:v>0.78918752926132962</c:v>
                </c:pt>
                <c:pt idx="398">
                  <c:v>0.78223025457987161</c:v>
                </c:pt>
                <c:pt idx="399">
                  <c:v>0.78094149747534614</c:v>
                </c:pt>
                <c:pt idx="400">
                  <c:v>0.77228769488675553</c:v>
                </c:pt>
                <c:pt idx="401">
                  <c:v>0.7711751350426147</c:v>
                </c:pt>
                <c:pt idx="402">
                  <c:v>0.76621644071465556</c:v>
                </c:pt>
                <c:pt idx="403">
                  <c:v>0.76300461636822414</c:v>
                </c:pt>
                <c:pt idx="404">
                  <c:v>0.75269455953202125</c:v>
                </c:pt>
                <c:pt idx="405">
                  <c:v>0.74635649236562462</c:v>
                </c:pt>
                <c:pt idx="406">
                  <c:v>0.74989050598819096</c:v>
                </c:pt>
                <c:pt idx="407">
                  <c:v>0.73643910370970755</c:v>
                </c:pt>
                <c:pt idx="408">
                  <c:v>0.73618739333772998</c:v>
                </c:pt>
                <c:pt idx="409">
                  <c:v>0.72314376186185136</c:v>
                </c:pt>
                <c:pt idx="410">
                  <c:v>0.72297259880890652</c:v>
                </c:pt>
                <c:pt idx="411">
                  <c:v>0.71592974260097508</c:v>
                </c:pt>
                <c:pt idx="412">
                  <c:v>0.70759812928851562</c:v>
                </c:pt>
                <c:pt idx="413">
                  <c:v>0.70638488529558363</c:v>
                </c:pt>
                <c:pt idx="414">
                  <c:v>0.69852648748244328</c:v>
                </c:pt>
                <c:pt idx="415">
                  <c:v>0.69997633922503411</c:v>
                </c:pt>
                <c:pt idx="416">
                  <c:v>0.68906721170352569</c:v>
                </c:pt>
                <c:pt idx="417">
                  <c:v>0.68131956645405534</c:v>
                </c:pt>
                <c:pt idx="418">
                  <c:v>0.67406527353366286</c:v>
                </c:pt>
                <c:pt idx="419">
                  <c:v>0.67116557004848099</c:v>
                </c:pt>
                <c:pt idx="420">
                  <c:v>0.66513458953589732</c:v>
                </c:pt>
                <c:pt idx="421">
                  <c:v>0.65798601497173292</c:v>
                </c:pt>
                <c:pt idx="422">
                  <c:v>0.65220674483112751</c:v>
                </c:pt>
                <c:pt idx="423">
                  <c:v>0.64862742334160772</c:v>
                </c:pt>
                <c:pt idx="424">
                  <c:v>0.64179600384613555</c:v>
                </c:pt>
                <c:pt idx="425">
                  <c:v>0.6344561293992671</c:v>
                </c:pt>
                <c:pt idx="426">
                  <c:v>0.62927089573652972</c:v>
                </c:pt>
                <c:pt idx="427">
                  <c:v>0.62327012046858576</c:v>
                </c:pt>
                <c:pt idx="428">
                  <c:v>0.61900111255984613</c:v>
                </c:pt>
                <c:pt idx="429">
                  <c:v>0.61455087318328161</c:v>
                </c:pt>
                <c:pt idx="430">
                  <c:v>0.60429619262891365</c:v>
                </c:pt>
                <c:pt idx="431">
                  <c:v>0.60330948797076145</c:v>
                </c:pt>
                <c:pt idx="432">
                  <c:v>0.59544102174274061</c:v>
                </c:pt>
                <c:pt idx="433">
                  <c:v>0.58974229892116947</c:v>
                </c:pt>
                <c:pt idx="434">
                  <c:v>0.58512089649166088</c:v>
                </c:pt>
                <c:pt idx="435">
                  <c:v>0.58181845641131491</c:v>
                </c:pt>
                <c:pt idx="436">
                  <c:v>0.57481587386289945</c:v>
                </c:pt>
                <c:pt idx="437">
                  <c:v>0.5717399731173326</c:v>
                </c:pt>
                <c:pt idx="438">
                  <c:v>0.56363993334709483</c:v>
                </c:pt>
                <c:pt idx="439">
                  <c:v>0.55657694030940241</c:v>
                </c:pt>
                <c:pt idx="440">
                  <c:v>0.5604180405857806</c:v>
                </c:pt>
                <c:pt idx="441">
                  <c:v>0.55338021858528763</c:v>
                </c:pt>
                <c:pt idx="442">
                  <c:v>0.54343262468473252</c:v>
                </c:pt>
                <c:pt idx="443">
                  <c:v>0.54278824613247112</c:v>
                </c:pt>
                <c:pt idx="444">
                  <c:v>0.53390287000166137</c:v>
                </c:pt>
                <c:pt idx="445">
                  <c:v>0.53355047548089274</c:v>
                </c:pt>
                <c:pt idx="446">
                  <c:v>0.52708151892106858</c:v>
                </c:pt>
                <c:pt idx="447">
                  <c:v>0.52467516776496259</c:v>
                </c:pt>
                <c:pt idx="448">
                  <c:v>0.51626804134091053</c:v>
                </c:pt>
                <c:pt idx="449">
                  <c:v>0.51286491711177462</c:v>
                </c:pt>
                <c:pt idx="450">
                  <c:v>0.5070554417265315</c:v>
                </c:pt>
                <c:pt idx="451">
                  <c:v>0.50187020806379457</c:v>
                </c:pt>
                <c:pt idx="452">
                  <c:v>0.50044049315096051</c:v>
                </c:pt>
                <c:pt idx="453">
                  <c:v>0.49623692993893531</c:v>
                </c:pt>
                <c:pt idx="454">
                  <c:v>0.48806137705710351</c:v>
                </c:pt>
                <c:pt idx="455">
                  <c:v>0.49345301322486396</c:v>
                </c:pt>
                <c:pt idx="456">
                  <c:v>0.48408435317985843</c:v>
                </c:pt>
                <c:pt idx="457">
                  <c:v>0.47433812757688498</c:v>
                </c:pt>
                <c:pt idx="458">
                  <c:v>0.47774628601346181</c:v>
                </c:pt>
                <c:pt idx="459">
                  <c:v>0.47264159966975638</c:v>
                </c:pt>
                <c:pt idx="460">
                  <c:v>0.46679185062499673</c:v>
                </c:pt>
                <c:pt idx="461">
                  <c:v>0.45980437069889957</c:v>
                </c:pt>
                <c:pt idx="462">
                  <c:v>0.4580373638876169</c:v>
                </c:pt>
                <c:pt idx="463">
                  <c:v>0.46099244365463332</c:v>
                </c:pt>
                <c:pt idx="464">
                  <c:v>0.45059177108451937</c:v>
                </c:pt>
                <c:pt idx="465">
                  <c:v>0.45154323629059429</c:v>
                </c:pt>
                <c:pt idx="466">
                  <c:v>0.44525047699115494</c:v>
                </c:pt>
                <c:pt idx="467">
                  <c:v>0.44388117256759685</c:v>
                </c:pt>
                <c:pt idx="468">
                  <c:v>0.44050321937565817</c:v>
                </c:pt>
                <c:pt idx="469">
                  <c:v>0.43277571095594625</c:v>
                </c:pt>
                <c:pt idx="470">
                  <c:v>0.430721754320609</c:v>
                </c:pt>
                <c:pt idx="471">
                  <c:v>0.43088284895867524</c:v>
                </c:pt>
                <c:pt idx="472">
                  <c:v>0.42484683423865255</c:v>
                </c:pt>
                <c:pt idx="473">
                  <c:v>0.41915817983195885</c:v>
                </c:pt>
                <c:pt idx="474">
                  <c:v>0.42854697670672232</c:v>
                </c:pt>
                <c:pt idx="475">
                  <c:v>0.41642460519228258</c:v>
                </c:pt>
                <c:pt idx="476">
                  <c:v>0.41444616166853782</c:v>
                </c:pt>
                <c:pt idx="477">
                  <c:v>0.40694015837616609</c:v>
                </c:pt>
                <c:pt idx="478">
                  <c:v>0.40624040354206842</c:v>
                </c:pt>
                <c:pt idx="479">
                  <c:v>0.39969089966321225</c:v>
                </c:pt>
                <c:pt idx="480">
                  <c:v>0.39574408103060377</c:v>
                </c:pt>
                <c:pt idx="481">
                  <c:v>0.39501412095186889</c:v>
                </c:pt>
                <c:pt idx="482">
                  <c:v>0.39069477096873306</c:v>
                </c:pt>
                <c:pt idx="483">
                  <c:v>0.39133411531355655</c:v>
                </c:pt>
                <c:pt idx="484">
                  <c:v>0.38903348251368047</c:v>
                </c:pt>
                <c:pt idx="485">
                  <c:v>0.38602806067226908</c:v>
                </c:pt>
                <c:pt idx="486">
                  <c:v>0.38196042106111072</c:v>
                </c:pt>
                <c:pt idx="487">
                  <c:v>0.37380500500903702</c:v>
                </c:pt>
                <c:pt idx="488">
                  <c:v>0.37371942348256432</c:v>
                </c:pt>
                <c:pt idx="489">
                  <c:v>0.37895499921969916</c:v>
                </c:pt>
                <c:pt idx="490">
                  <c:v>0.36867514762813319</c:v>
                </c:pt>
                <c:pt idx="491">
                  <c:v>0.36688296977965479</c:v>
                </c:pt>
                <c:pt idx="492">
                  <c:v>0.36384734269360308</c:v>
                </c:pt>
                <c:pt idx="493">
                  <c:v>0.36349494817283495</c:v>
                </c:pt>
                <c:pt idx="494">
                  <c:v>0.35725756515522988</c:v>
                </c:pt>
                <c:pt idx="495">
                  <c:v>0.35888864836564593</c:v>
                </c:pt>
                <c:pt idx="496">
                  <c:v>0.35112590049385622</c:v>
                </c:pt>
                <c:pt idx="497">
                  <c:v>0.35116113994593262</c:v>
                </c:pt>
                <c:pt idx="498">
                  <c:v>0.34660014800569872</c:v>
                </c:pt>
                <c:pt idx="499">
                  <c:v>0.34593563262367777</c:v>
                </c:pt>
                <c:pt idx="500">
                  <c:v>0.34673607160656666</c:v>
                </c:pt>
                <c:pt idx="501">
                  <c:v>0.34307620279801282</c:v>
                </c:pt>
                <c:pt idx="502">
                  <c:v>0.33770973766745116</c:v>
                </c:pt>
                <c:pt idx="503">
                  <c:v>0.33420089508208373</c:v>
                </c:pt>
                <c:pt idx="504">
                  <c:v>0.3269163969170526</c:v>
                </c:pt>
                <c:pt idx="505">
                  <c:v>0.32242084967353224</c:v>
                </c:pt>
                <c:pt idx="506">
                  <c:v>0.32322128865642041</c:v>
                </c:pt>
                <c:pt idx="507">
                  <c:v>0.31950100935859188</c:v>
                </c:pt>
                <c:pt idx="508">
                  <c:v>0.31653586117669624</c:v>
                </c:pt>
                <c:pt idx="509">
                  <c:v>0.31757794211668333</c:v>
                </c:pt>
                <c:pt idx="510">
                  <c:v>0.31547364340695072</c:v>
                </c:pt>
                <c:pt idx="511">
                  <c:v>0.30951314179852096</c:v>
                </c:pt>
                <c:pt idx="512">
                  <c:v>0.30928156825630182</c:v>
                </c:pt>
                <c:pt idx="513">
                  <c:v>0.31197990344390192</c:v>
                </c:pt>
                <c:pt idx="514">
                  <c:v>0.3053599206608914</c:v>
                </c:pt>
                <c:pt idx="515">
                  <c:v>0.30172018868209488</c:v>
                </c:pt>
                <c:pt idx="516">
                  <c:v>0.29610201317955576</c:v>
                </c:pt>
                <c:pt idx="517">
                  <c:v>0.29477298241551342</c:v>
                </c:pt>
                <c:pt idx="518">
                  <c:v>0.29206961302047474</c:v>
                </c:pt>
                <c:pt idx="519">
                  <c:v>0.29787405419827784</c:v>
                </c:pt>
                <c:pt idx="520">
                  <c:v>0.29219546820646292</c:v>
                </c:pt>
                <c:pt idx="521">
                  <c:v>0.28706561082555981</c:v>
                </c:pt>
                <c:pt idx="522">
                  <c:v>0.28044059383511005</c:v>
                </c:pt>
                <c:pt idx="523">
                  <c:v>0.28346615250628021</c:v>
                </c:pt>
                <c:pt idx="524">
                  <c:v>0.27817520048731126</c:v>
                </c:pt>
                <c:pt idx="525">
                  <c:v>0.27618165434124881</c:v>
                </c:pt>
                <c:pt idx="526">
                  <c:v>0.27243116979878285</c:v>
                </c:pt>
                <c:pt idx="527">
                  <c:v>0.27150487562990605</c:v>
                </c:pt>
                <c:pt idx="528">
                  <c:v>0.27045776048247888</c:v>
                </c:pt>
                <c:pt idx="529">
                  <c:v>0.26506109010727896</c:v>
                </c:pt>
                <c:pt idx="530">
                  <c:v>0.26488489284689543</c:v>
                </c:pt>
                <c:pt idx="531">
                  <c:v>0.26678782325904593</c:v>
                </c:pt>
                <c:pt idx="532">
                  <c:v>0.25802830231422574</c:v>
                </c:pt>
                <c:pt idx="533">
                  <c:v>0.26045982450752869</c:v>
                </c:pt>
                <c:pt idx="534">
                  <c:v>0.25426774935688001</c:v>
                </c:pt>
                <c:pt idx="535">
                  <c:v>0.24981750998031624</c:v>
                </c:pt>
                <c:pt idx="536">
                  <c:v>0.24927381557684491</c:v>
                </c:pt>
                <c:pt idx="537">
                  <c:v>0.2495355943637014</c:v>
                </c:pt>
                <c:pt idx="538">
                  <c:v>0.24739102199445231</c:v>
                </c:pt>
                <c:pt idx="539">
                  <c:v>0.24777865596729803</c:v>
                </c:pt>
                <c:pt idx="540">
                  <c:v>0.24195407795973642</c:v>
                </c:pt>
                <c:pt idx="541">
                  <c:v>0.24013672907405817</c:v>
                </c:pt>
                <c:pt idx="542">
                  <c:v>0.23645672343574592</c:v>
                </c:pt>
                <c:pt idx="543">
                  <c:v>0.2343876641780902</c:v>
                </c:pt>
                <c:pt idx="544">
                  <c:v>0.23396982496060736</c:v>
                </c:pt>
                <c:pt idx="545">
                  <c:v>0.22752100523054133</c:v>
                </c:pt>
                <c:pt idx="546">
                  <c:v>0.22792374182570571</c:v>
                </c:pt>
                <c:pt idx="547">
                  <c:v>0.22817545219768329</c:v>
                </c:pt>
                <c:pt idx="548">
                  <c:v>0.22676083990716941</c:v>
                </c:pt>
                <c:pt idx="549">
                  <c:v>0.22600067458379688</c:v>
                </c:pt>
                <c:pt idx="550">
                  <c:v>0.22443503607009668</c:v>
                </c:pt>
                <c:pt idx="551">
                  <c:v>0.22342819458218632</c:v>
                </c:pt>
                <c:pt idx="552">
                  <c:v>0.21944110229006142</c:v>
                </c:pt>
                <c:pt idx="553">
                  <c:v>0.21767409547877831</c:v>
                </c:pt>
                <c:pt idx="554">
                  <c:v>0.21233783559285377</c:v>
                </c:pt>
                <c:pt idx="555">
                  <c:v>0.20952371363414402</c:v>
                </c:pt>
                <c:pt idx="556">
                  <c:v>0.20812923817338821</c:v>
                </c:pt>
                <c:pt idx="557">
                  <c:v>0.21019829743104423</c:v>
                </c:pt>
                <c:pt idx="558">
                  <c:v>0.20812923817338821</c:v>
                </c:pt>
                <c:pt idx="559">
                  <c:v>0.20530504779979974</c:v>
                </c:pt>
                <c:pt idx="560">
                  <c:v>0.20471101132193284</c:v>
                </c:pt>
                <c:pt idx="561">
                  <c:v>0.205873913240469</c:v>
                </c:pt>
                <c:pt idx="562">
                  <c:v>0.20191199198554191</c:v>
                </c:pt>
                <c:pt idx="563">
                  <c:v>0.20116692928448812</c:v>
                </c:pt>
                <c:pt idx="564">
                  <c:v>0.20150422118293834</c:v>
                </c:pt>
                <c:pt idx="565">
                  <c:v>0.19542289859595971</c:v>
                </c:pt>
                <c:pt idx="566">
                  <c:v>0.19486913577760911</c:v>
                </c:pt>
                <c:pt idx="567">
                  <c:v>0.19113878806490103</c:v>
                </c:pt>
                <c:pt idx="568">
                  <c:v>0.19276483706787648</c:v>
                </c:pt>
                <c:pt idx="569">
                  <c:v>0.18934661021642096</c:v>
                </c:pt>
                <c:pt idx="570">
                  <c:v>0.18579749397153703</c:v>
                </c:pt>
                <c:pt idx="571">
                  <c:v>0.18669861710321636</c:v>
                </c:pt>
                <c:pt idx="572">
                  <c:v>0.18406572661233106</c:v>
                </c:pt>
                <c:pt idx="573">
                  <c:v>0.19184357710643826</c:v>
                </c:pt>
                <c:pt idx="574">
                  <c:v>0.18248498547631206</c:v>
                </c:pt>
                <c:pt idx="575">
                  <c:v>0.18159393075951091</c:v>
                </c:pt>
                <c:pt idx="576">
                  <c:v>0.17502932425833542</c:v>
                </c:pt>
                <c:pt idx="577">
                  <c:v>0.17832169592380218</c:v>
                </c:pt>
                <c:pt idx="578">
                  <c:v>0.18112574946763271</c:v>
                </c:pt>
                <c:pt idx="579">
                  <c:v>0.17626773928846542</c:v>
                </c:pt>
                <c:pt idx="580">
                  <c:v>0.17271862304358115</c:v>
                </c:pt>
                <c:pt idx="581">
                  <c:v>0.17217996284754911</c:v>
                </c:pt>
                <c:pt idx="582">
                  <c:v>0.17346871995207441</c:v>
                </c:pt>
                <c:pt idx="583">
                  <c:v>0.16819287055542442</c:v>
                </c:pt>
                <c:pt idx="584">
                  <c:v>0.16803177591735838</c:v>
                </c:pt>
                <c:pt idx="585">
                  <c:v>0.16867615446962109</c:v>
                </c:pt>
                <c:pt idx="586">
                  <c:v>0.17265317834686697</c:v>
                </c:pt>
                <c:pt idx="587">
                  <c:v>0.16769951822634802</c:v>
                </c:pt>
                <c:pt idx="588">
                  <c:v>0.16290191853645541</c:v>
                </c:pt>
                <c:pt idx="589">
                  <c:v>0.16525792761816538</c:v>
                </c:pt>
                <c:pt idx="590">
                  <c:v>0.16333486037625666</c:v>
                </c:pt>
                <c:pt idx="591">
                  <c:v>0.16103422757638178</c:v>
                </c:pt>
                <c:pt idx="592">
                  <c:v>0.1622172663246762</c:v>
                </c:pt>
                <c:pt idx="593">
                  <c:v>0.15930246021717598</c:v>
                </c:pt>
                <c:pt idx="594">
                  <c:v>0.1599317361471202</c:v>
                </c:pt>
                <c:pt idx="595">
                  <c:v>0.15929239180229737</c:v>
                </c:pt>
                <c:pt idx="596">
                  <c:v>0.15561238616398457</c:v>
                </c:pt>
                <c:pt idx="597">
                  <c:v>0.15537577841432534</c:v>
                </c:pt>
                <c:pt idx="598">
                  <c:v>0.15245593809938562</c:v>
                </c:pt>
                <c:pt idx="599">
                  <c:v>0.15535564158456724</c:v>
                </c:pt>
                <c:pt idx="600">
                  <c:v>0.15214885144557291</c:v>
                </c:pt>
                <c:pt idx="601">
                  <c:v>0.15029122890037824</c:v>
                </c:pt>
                <c:pt idx="602">
                  <c:v>0.14848898263701887</c:v>
                </c:pt>
                <c:pt idx="603">
                  <c:v>0.14982808181593962</c:v>
                </c:pt>
                <c:pt idx="604">
                  <c:v>0.15121248886181657</c:v>
                </c:pt>
                <c:pt idx="605">
                  <c:v>0.14636958130496741</c:v>
                </c:pt>
                <c:pt idx="606">
                  <c:v>0.14659612063974709</c:v>
                </c:pt>
                <c:pt idx="607">
                  <c:v>0.14742676486727349</c:v>
                </c:pt>
                <c:pt idx="608">
                  <c:v>0.14949078991748962</c:v>
                </c:pt>
                <c:pt idx="609">
                  <c:v>0.14745193590447112</c:v>
                </c:pt>
                <c:pt idx="610">
                  <c:v>0.14757275688302021</c:v>
                </c:pt>
                <c:pt idx="611">
                  <c:v>0.14023288243615395</c:v>
                </c:pt>
                <c:pt idx="612">
                  <c:v>0.14374172502152124</c:v>
                </c:pt>
                <c:pt idx="613">
                  <c:v>0.14879606929083142</c:v>
                </c:pt>
                <c:pt idx="614">
                  <c:v>0.14271978091129275</c:v>
                </c:pt>
                <c:pt idx="615">
                  <c:v>0.14579568165685841</c:v>
                </c:pt>
                <c:pt idx="616">
                  <c:v>0.14186899985400825</c:v>
                </c:pt>
                <c:pt idx="617">
                  <c:v>0.14600208416188029</c:v>
                </c:pt>
                <c:pt idx="618">
                  <c:v>0.13789197597676214</c:v>
                </c:pt>
                <c:pt idx="619">
                  <c:v>0.13995096681953878</c:v>
                </c:pt>
                <c:pt idx="620">
                  <c:v>0.13766543664198241</c:v>
                </c:pt>
                <c:pt idx="621">
                  <c:v>0.13251544243132143</c:v>
                </c:pt>
                <c:pt idx="622">
                  <c:v>0.14032853237750514</c:v>
                </c:pt>
                <c:pt idx="623">
                  <c:v>0.1360695928836444</c:v>
                </c:pt>
                <c:pt idx="624">
                  <c:v>0.12983724407347941</c:v>
                </c:pt>
                <c:pt idx="625">
                  <c:v>0.14002144572369254</c:v>
                </c:pt>
                <c:pt idx="626">
                  <c:v>0.138465875624871</c:v>
                </c:pt>
                <c:pt idx="627">
                  <c:v>0.13948781973510024</c:v>
                </c:pt>
                <c:pt idx="628">
                  <c:v>0.13444354388066942</c:v>
                </c:pt>
                <c:pt idx="629">
                  <c:v>0.13769060767917987</c:v>
                </c:pt>
                <c:pt idx="630">
                  <c:v>0.13921093832592502</c:v>
                </c:pt>
                <c:pt idx="631">
                  <c:v>0.13403577307806547</c:v>
                </c:pt>
                <c:pt idx="632">
                  <c:v>0.1361199349580399</c:v>
                </c:pt>
                <c:pt idx="633">
                  <c:v>0.13545541957601931</c:v>
                </c:pt>
                <c:pt idx="634">
                  <c:v>0.1359890455646118</c:v>
                </c:pt>
                <c:pt idx="635">
                  <c:v>0.13019970700912703</c:v>
                </c:pt>
                <c:pt idx="636">
                  <c:v>0.13294335006368274</c:v>
                </c:pt>
                <c:pt idx="637">
                  <c:v>0.13484124626839394</c:v>
                </c:pt>
                <c:pt idx="638">
                  <c:v>0.12947478113783187</c:v>
                </c:pt>
                <c:pt idx="639">
                  <c:v>0.12961070473869937</c:v>
                </c:pt>
                <c:pt idx="640">
                  <c:v>0.13014433072729245</c:v>
                </c:pt>
                <c:pt idx="641">
                  <c:v>0.13002350974874249</c:v>
                </c:pt>
                <c:pt idx="642">
                  <c:v>0.13146832728389421</c:v>
                </c:pt>
                <c:pt idx="643">
                  <c:v>0.13130723264582841</c:v>
                </c:pt>
                <c:pt idx="644">
                  <c:v>0.12786383475717528</c:v>
                </c:pt>
                <c:pt idx="645">
                  <c:v>0.13126695898631199</c:v>
                </c:pt>
                <c:pt idx="646">
                  <c:v>0.12915762606913958</c:v>
                </c:pt>
                <c:pt idx="647">
                  <c:v>0.13049672524806058</c:v>
                </c:pt>
                <c:pt idx="648">
                  <c:v>0.12850317910199821</c:v>
                </c:pt>
                <c:pt idx="649">
                  <c:v>0.12895625777155775</c:v>
                </c:pt>
                <c:pt idx="650">
                  <c:v>0.12605152007893616</c:v>
                </c:pt>
                <c:pt idx="651">
                  <c:v>0.12627302520627667</c:v>
                </c:pt>
                <c:pt idx="652">
                  <c:v>0.12852331593175617</c:v>
                </c:pt>
                <c:pt idx="653">
                  <c:v>0.13171500344843246</c:v>
                </c:pt>
                <c:pt idx="654">
                  <c:v>0.12987751773299572</c:v>
                </c:pt>
                <c:pt idx="655">
                  <c:v>0.12942947327087564</c:v>
                </c:pt>
                <c:pt idx="656">
                  <c:v>0.13028528853559962</c:v>
                </c:pt>
                <c:pt idx="657">
                  <c:v>0.12644418825922174</c:v>
                </c:pt>
                <c:pt idx="658">
                  <c:v>0.12827160555977868</c:v>
                </c:pt>
                <c:pt idx="659">
                  <c:v>0.12659018027496841</c:v>
                </c:pt>
                <c:pt idx="660">
                  <c:v>0.12504467859102625</c:v>
                </c:pt>
                <c:pt idx="661">
                  <c:v>0.12683685643950637</c:v>
                </c:pt>
                <c:pt idx="662">
                  <c:v>0.12487351553808126</c:v>
                </c:pt>
                <c:pt idx="663">
                  <c:v>0.12958049949406242</c:v>
                </c:pt>
                <c:pt idx="664">
                  <c:v>0.12310147451935917</c:v>
                </c:pt>
                <c:pt idx="665">
                  <c:v>0.12666065917912214</c:v>
                </c:pt>
                <c:pt idx="666">
                  <c:v>0.1216566569842078</c:v>
                </c:pt>
                <c:pt idx="667">
                  <c:v>0.12513529432493795</c:v>
                </c:pt>
                <c:pt idx="668">
                  <c:v>0.12518563639933347</c:v>
                </c:pt>
                <c:pt idx="669">
                  <c:v>0.12231110395134957</c:v>
                </c:pt>
                <c:pt idx="670">
                  <c:v>0.12819105824074567</c:v>
                </c:pt>
                <c:pt idx="671">
                  <c:v>0.12587532281855174</c:v>
                </c:pt>
                <c:pt idx="672">
                  <c:v>0.12792424524644971</c:v>
                </c:pt>
                <c:pt idx="673">
                  <c:v>0.1213042624634393</c:v>
                </c:pt>
                <c:pt idx="674">
                  <c:v>0.12453622363963157</c:v>
                </c:pt>
                <c:pt idx="675">
                  <c:v>0.12507488383566334</c:v>
                </c:pt>
                <c:pt idx="676">
                  <c:v>0.12540714152667404</c:v>
                </c:pt>
                <c:pt idx="677">
                  <c:v>0.12617737526492517</c:v>
                </c:pt>
                <c:pt idx="678">
                  <c:v>0.1265599750303312</c:v>
                </c:pt>
                <c:pt idx="679">
                  <c:v>0.12723959303467058</c:v>
                </c:pt>
                <c:pt idx="680">
                  <c:v>0.12181775162227336</c:v>
                </c:pt>
                <c:pt idx="681">
                  <c:v>0.12049878927311104</c:v>
                </c:pt>
                <c:pt idx="682">
                  <c:v>0.12113309941049442</c:v>
                </c:pt>
                <c:pt idx="683">
                  <c:v>0.12023197627881478</c:v>
                </c:pt>
                <c:pt idx="684">
                  <c:v>0.12330787702438065</c:v>
                </c:pt>
                <c:pt idx="685">
                  <c:v>0.12633343569555128</c:v>
                </c:pt>
                <c:pt idx="686">
                  <c:v>0.12230606974391008</c:v>
                </c:pt>
                <c:pt idx="687">
                  <c:v>0.12250743804149196</c:v>
                </c:pt>
                <c:pt idx="688">
                  <c:v>0.12409824759239041</c:v>
                </c:pt>
                <c:pt idx="689">
                  <c:v>0.12093173111291226</c:v>
                </c:pt>
                <c:pt idx="690">
                  <c:v>0.12280445628042552</c:v>
                </c:pt>
                <c:pt idx="691">
                  <c:v>0.12370054520466572</c:v>
                </c:pt>
                <c:pt idx="692">
                  <c:v>0.12020177103417738</c:v>
                </c:pt>
                <c:pt idx="693">
                  <c:v>0.1215257675907795</c:v>
                </c:pt>
                <c:pt idx="694">
                  <c:v>0.12566892031353022</c:v>
                </c:pt>
                <c:pt idx="695">
                  <c:v>0.11864620093535594</c:v>
                </c:pt>
                <c:pt idx="696">
                  <c:v>0.11787093298966478</c:v>
                </c:pt>
                <c:pt idx="697">
                  <c:v>0.12192346997850413</c:v>
                </c:pt>
                <c:pt idx="698">
                  <c:v>0.12261819060516208</c:v>
                </c:pt>
                <c:pt idx="699">
                  <c:v>0.11714097291092999</c:v>
                </c:pt>
                <c:pt idx="700">
                  <c:v>0.11905397173795963</c:v>
                </c:pt>
                <c:pt idx="701">
                  <c:v>0.12108275733609879</c:v>
                </c:pt>
                <c:pt idx="702">
                  <c:v>0.12107268892122003</c:v>
                </c:pt>
                <c:pt idx="703">
                  <c:v>0.1230763034821615</c:v>
                </c:pt>
                <c:pt idx="704">
                  <c:v>0.12072029440045125</c:v>
                </c:pt>
                <c:pt idx="705">
                  <c:v>0.11940636625872807</c:v>
                </c:pt>
                <c:pt idx="706">
                  <c:v>0.12063974708141852</c:v>
                </c:pt>
                <c:pt idx="707">
                  <c:v>0.11824849854763117</c:v>
                </c:pt>
                <c:pt idx="708">
                  <c:v>0.12006081322586989</c:v>
                </c:pt>
                <c:pt idx="709">
                  <c:v>0.12029238676808948</c:v>
                </c:pt>
                <c:pt idx="710">
                  <c:v>0.12159121228749366</c:v>
                </c:pt>
                <c:pt idx="711">
                  <c:v>0.12138984398991158</c:v>
                </c:pt>
                <c:pt idx="712">
                  <c:v>0.12106765471378025</c:v>
                </c:pt>
                <c:pt idx="713">
                  <c:v>0.12639888039226582</c:v>
                </c:pt>
                <c:pt idx="714">
                  <c:v>0.11684898887943559</c:v>
                </c:pt>
                <c:pt idx="715">
                  <c:v>0.12106262050634073</c:v>
                </c:pt>
                <c:pt idx="716">
                  <c:v>0.12057933659214347</c:v>
                </c:pt>
                <c:pt idx="717">
                  <c:v>0.12289507201433754</c:v>
                </c:pt>
                <c:pt idx="718">
                  <c:v>0.11781052250039015</c:v>
                </c:pt>
                <c:pt idx="719">
                  <c:v>0.11889791130733335</c:v>
                </c:pt>
                <c:pt idx="720">
                  <c:v>0.1155753343972292</c:v>
                </c:pt>
                <c:pt idx="721">
                  <c:v>0.11639591020987611</c:v>
                </c:pt>
                <c:pt idx="722">
                  <c:v>0.12121868093696672</c:v>
                </c:pt>
                <c:pt idx="723">
                  <c:v>0.11756384633585219</c:v>
                </c:pt>
                <c:pt idx="724">
                  <c:v>0.11713593870349023</c:v>
                </c:pt>
                <c:pt idx="725">
                  <c:v>0.11582704476920677</c:v>
                </c:pt>
                <c:pt idx="726">
                  <c:v>0.11573642903529502</c:v>
                </c:pt>
                <c:pt idx="727">
                  <c:v>0.12002557377379314</c:v>
                </c:pt>
                <c:pt idx="728">
                  <c:v>0.12035783146480335</c:v>
                </c:pt>
                <c:pt idx="729">
                  <c:v>0.11947684516288193</c:v>
                </c:pt>
                <c:pt idx="730">
                  <c:v>0.12103241526170327</c:v>
                </c:pt>
                <c:pt idx="731">
                  <c:v>0.11721145181508352</c:v>
                </c:pt>
                <c:pt idx="732">
                  <c:v>0.11798168555333492</c:v>
                </c:pt>
                <c:pt idx="733">
                  <c:v>0.11719634919276485</c:v>
                </c:pt>
                <c:pt idx="734">
                  <c:v>0.11698994668774308</c:v>
                </c:pt>
                <c:pt idx="735">
                  <c:v>0.11464400602091222</c:v>
                </c:pt>
                <c:pt idx="736">
                  <c:v>0.12015142895978172</c:v>
                </c:pt>
                <c:pt idx="737">
                  <c:v>0.12429458168253309</c:v>
                </c:pt>
                <c:pt idx="738">
                  <c:v>0.11681374942735892</c:v>
                </c:pt>
                <c:pt idx="739">
                  <c:v>0.11706042559189696</c:v>
                </c:pt>
                <c:pt idx="740">
                  <c:v>0.1147497243771427</c:v>
                </c:pt>
                <c:pt idx="741">
                  <c:v>0.11569112116833906</c:v>
                </c:pt>
                <c:pt idx="742">
                  <c:v>0.11335524891638697</c:v>
                </c:pt>
                <c:pt idx="743">
                  <c:v>0.11384860124546294</c:v>
                </c:pt>
                <c:pt idx="744">
                  <c:v>0.11772997518135746</c:v>
                </c:pt>
                <c:pt idx="745">
                  <c:v>0.11570118958321818</c:v>
                </c:pt>
                <c:pt idx="746">
                  <c:v>0.11755377792097314</c:v>
                </c:pt>
                <c:pt idx="747">
                  <c:v>0.11378819075618844</c:v>
                </c:pt>
                <c:pt idx="748">
                  <c:v>0.1150115031639995</c:v>
                </c:pt>
                <c:pt idx="749">
                  <c:v>0.11546458183355922</c:v>
                </c:pt>
                <c:pt idx="750">
                  <c:v>0.11792630927150007</c:v>
                </c:pt>
                <c:pt idx="751">
                  <c:v>0.11875191929158636</c:v>
                </c:pt>
                <c:pt idx="752">
                  <c:v>0.11324449635271668</c:v>
                </c:pt>
                <c:pt idx="753">
                  <c:v>0.11563574488650409</c:v>
                </c:pt>
                <c:pt idx="754">
                  <c:v>0.11488564797801078</c:v>
                </c:pt>
                <c:pt idx="755">
                  <c:v>0.11705539138445738</c:v>
                </c:pt>
                <c:pt idx="756">
                  <c:v>0.11283672555011322</c:v>
                </c:pt>
                <c:pt idx="757">
                  <c:v>0.11604351568910748</c:v>
                </c:pt>
                <c:pt idx="758">
                  <c:v>0.11819312226579624</c:v>
                </c:pt>
                <c:pt idx="759">
                  <c:v>0.11244909157726742</c:v>
                </c:pt>
                <c:pt idx="760">
                  <c:v>0.11326463318247502</c:v>
                </c:pt>
                <c:pt idx="761">
                  <c:v>0.11686912570919399</c:v>
                </c:pt>
                <c:pt idx="762">
                  <c:v>0.11413555106951753</c:v>
                </c:pt>
                <c:pt idx="763">
                  <c:v>0.11203628656722429</c:v>
                </c:pt>
                <c:pt idx="764">
                  <c:v>0.11358682245860639</c:v>
                </c:pt>
                <c:pt idx="765">
                  <c:v>0.11865123514279531</c:v>
                </c:pt>
                <c:pt idx="766">
                  <c:v>0.11020383505922746</c:v>
                </c:pt>
                <c:pt idx="767">
                  <c:v>0.11656203905538144</c:v>
                </c:pt>
                <c:pt idx="768">
                  <c:v>0.11366736977763912</c:v>
                </c:pt>
                <c:pt idx="769">
                  <c:v>0.11072739263294085</c:v>
                </c:pt>
                <c:pt idx="770">
                  <c:v>0.11357171983628762</c:v>
                </c:pt>
                <c:pt idx="771">
                  <c:v>0.11019376664434835</c:v>
                </c:pt>
                <c:pt idx="772">
                  <c:v>0.11497122950448299</c:v>
                </c:pt>
                <c:pt idx="773">
                  <c:v>0.11244909157726742</c:v>
                </c:pt>
                <c:pt idx="774">
                  <c:v>0.11616433666765674</c:v>
                </c:pt>
                <c:pt idx="775">
                  <c:v>0.11139190801496156</c:v>
                </c:pt>
                <c:pt idx="776">
                  <c:v>0.11254474151861932</c:v>
                </c:pt>
                <c:pt idx="777">
                  <c:v>0.11089352147844612</c:v>
                </c:pt>
                <c:pt idx="778">
                  <c:v>0.11658721009257908</c:v>
                </c:pt>
                <c:pt idx="779">
                  <c:v>0.11502660578631826</c:v>
                </c:pt>
                <c:pt idx="780">
                  <c:v>0.11131639490336823</c:v>
                </c:pt>
                <c:pt idx="781">
                  <c:v>0.11548471866331725</c:v>
                </c:pt>
                <c:pt idx="782">
                  <c:v>0.11230309956152056</c:v>
                </c:pt>
                <c:pt idx="783">
                  <c:v>0.10928760930522916</c:v>
                </c:pt>
                <c:pt idx="784">
                  <c:v>0.11915465588675062</c:v>
                </c:pt>
                <c:pt idx="785">
                  <c:v>0.11267563091204739</c:v>
                </c:pt>
                <c:pt idx="786">
                  <c:v>0.113903977527298</c:v>
                </c:pt>
                <c:pt idx="787">
                  <c:v>0.10995715889468942</c:v>
                </c:pt>
              </c:numCache>
            </c:numRef>
          </c:yVal>
        </c:ser>
        <c:ser>
          <c:idx val="1"/>
          <c:order val="1"/>
          <c:tx>
            <c:v>Спектр_2</c:v>
          </c:tx>
          <c:spPr>
            <a:ln w="12700"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Люминисц_спектры!$A$524:$A$1311</c:f>
              <c:numCache>
                <c:formatCode>0.00</c:formatCode>
                <c:ptCount val="788"/>
                <c:pt idx="0">
                  <c:v>444.19</c:v>
                </c:pt>
                <c:pt idx="1">
                  <c:v>444.65000000000032</c:v>
                </c:pt>
                <c:pt idx="2">
                  <c:v>445.11</c:v>
                </c:pt>
                <c:pt idx="3">
                  <c:v>445.58</c:v>
                </c:pt>
                <c:pt idx="4">
                  <c:v>446.04</c:v>
                </c:pt>
                <c:pt idx="5">
                  <c:v>446.5</c:v>
                </c:pt>
                <c:pt idx="6">
                  <c:v>446.96</c:v>
                </c:pt>
                <c:pt idx="7">
                  <c:v>447.4299999999995</c:v>
                </c:pt>
                <c:pt idx="8">
                  <c:v>447.89</c:v>
                </c:pt>
                <c:pt idx="9">
                  <c:v>448.35</c:v>
                </c:pt>
                <c:pt idx="10">
                  <c:v>448.81</c:v>
                </c:pt>
                <c:pt idx="11">
                  <c:v>449.28</c:v>
                </c:pt>
                <c:pt idx="12">
                  <c:v>449.74</c:v>
                </c:pt>
                <c:pt idx="13">
                  <c:v>450.2</c:v>
                </c:pt>
                <c:pt idx="14">
                  <c:v>450.66</c:v>
                </c:pt>
                <c:pt idx="15">
                  <c:v>451.12</c:v>
                </c:pt>
                <c:pt idx="16">
                  <c:v>451.59</c:v>
                </c:pt>
                <c:pt idx="17">
                  <c:v>452.05</c:v>
                </c:pt>
                <c:pt idx="18">
                  <c:v>452.51</c:v>
                </c:pt>
                <c:pt idx="19">
                  <c:v>452.96999999999969</c:v>
                </c:pt>
                <c:pt idx="20">
                  <c:v>453.44</c:v>
                </c:pt>
                <c:pt idx="21">
                  <c:v>453.9</c:v>
                </c:pt>
                <c:pt idx="22">
                  <c:v>454.36</c:v>
                </c:pt>
                <c:pt idx="23">
                  <c:v>454.82</c:v>
                </c:pt>
                <c:pt idx="24">
                  <c:v>455.28</c:v>
                </c:pt>
                <c:pt idx="25">
                  <c:v>455.74</c:v>
                </c:pt>
                <c:pt idx="26">
                  <c:v>456.21</c:v>
                </c:pt>
                <c:pt idx="27">
                  <c:v>456.67</c:v>
                </c:pt>
                <c:pt idx="28">
                  <c:v>457.13</c:v>
                </c:pt>
                <c:pt idx="29">
                  <c:v>457.59</c:v>
                </c:pt>
                <c:pt idx="30">
                  <c:v>458.05</c:v>
                </c:pt>
                <c:pt idx="31">
                  <c:v>458.52</c:v>
                </c:pt>
                <c:pt idx="32">
                  <c:v>458.97999999999956</c:v>
                </c:pt>
                <c:pt idx="33">
                  <c:v>459.44</c:v>
                </c:pt>
                <c:pt idx="34">
                  <c:v>459.9</c:v>
                </c:pt>
                <c:pt idx="35">
                  <c:v>460.36</c:v>
                </c:pt>
                <c:pt idx="36">
                  <c:v>460.82</c:v>
                </c:pt>
                <c:pt idx="37">
                  <c:v>461.28999999999957</c:v>
                </c:pt>
                <c:pt idx="38">
                  <c:v>461.75</c:v>
                </c:pt>
                <c:pt idx="39">
                  <c:v>462.21</c:v>
                </c:pt>
                <c:pt idx="40">
                  <c:v>462.67</c:v>
                </c:pt>
                <c:pt idx="41">
                  <c:v>463.13</c:v>
                </c:pt>
                <c:pt idx="42">
                  <c:v>463.59</c:v>
                </c:pt>
                <c:pt idx="43">
                  <c:v>464.05</c:v>
                </c:pt>
                <c:pt idx="44">
                  <c:v>464.52</c:v>
                </c:pt>
                <c:pt idx="45">
                  <c:v>464.97999999999956</c:v>
                </c:pt>
                <c:pt idx="46">
                  <c:v>465.44</c:v>
                </c:pt>
                <c:pt idx="47">
                  <c:v>465.9</c:v>
                </c:pt>
                <c:pt idx="48">
                  <c:v>466.36</c:v>
                </c:pt>
                <c:pt idx="49">
                  <c:v>466.82</c:v>
                </c:pt>
                <c:pt idx="50">
                  <c:v>467.28</c:v>
                </c:pt>
                <c:pt idx="51">
                  <c:v>467.74</c:v>
                </c:pt>
                <c:pt idx="52">
                  <c:v>468.2</c:v>
                </c:pt>
                <c:pt idx="53">
                  <c:v>468.67</c:v>
                </c:pt>
                <c:pt idx="54">
                  <c:v>469.13</c:v>
                </c:pt>
                <c:pt idx="55">
                  <c:v>469.59</c:v>
                </c:pt>
                <c:pt idx="56">
                  <c:v>470.05</c:v>
                </c:pt>
                <c:pt idx="57">
                  <c:v>470.51</c:v>
                </c:pt>
                <c:pt idx="58">
                  <c:v>470.96999999999969</c:v>
                </c:pt>
                <c:pt idx="59">
                  <c:v>471.4299999999995</c:v>
                </c:pt>
                <c:pt idx="60">
                  <c:v>471.89</c:v>
                </c:pt>
                <c:pt idx="61">
                  <c:v>472.35</c:v>
                </c:pt>
                <c:pt idx="62">
                  <c:v>472.81</c:v>
                </c:pt>
                <c:pt idx="63">
                  <c:v>473.27</c:v>
                </c:pt>
                <c:pt idx="64">
                  <c:v>473.74</c:v>
                </c:pt>
                <c:pt idx="65">
                  <c:v>474.2</c:v>
                </c:pt>
                <c:pt idx="66">
                  <c:v>474.66</c:v>
                </c:pt>
                <c:pt idx="67">
                  <c:v>475.12</c:v>
                </c:pt>
                <c:pt idx="68">
                  <c:v>475.58</c:v>
                </c:pt>
                <c:pt idx="69">
                  <c:v>476.04</c:v>
                </c:pt>
                <c:pt idx="70">
                  <c:v>476.5</c:v>
                </c:pt>
                <c:pt idx="71">
                  <c:v>476.96</c:v>
                </c:pt>
                <c:pt idx="72">
                  <c:v>477.41999999999956</c:v>
                </c:pt>
                <c:pt idx="73">
                  <c:v>477.88</c:v>
                </c:pt>
                <c:pt idx="74">
                  <c:v>478.34000000000032</c:v>
                </c:pt>
                <c:pt idx="75">
                  <c:v>478.8</c:v>
                </c:pt>
                <c:pt idx="76">
                  <c:v>479.26</c:v>
                </c:pt>
                <c:pt idx="77">
                  <c:v>479.71999999999969</c:v>
                </c:pt>
                <c:pt idx="78">
                  <c:v>480.18</c:v>
                </c:pt>
                <c:pt idx="79">
                  <c:v>480.64000000000038</c:v>
                </c:pt>
                <c:pt idx="80">
                  <c:v>481.1</c:v>
                </c:pt>
                <c:pt idx="81">
                  <c:v>481.56</c:v>
                </c:pt>
                <c:pt idx="82">
                  <c:v>482.02</c:v>
                </c:pt>
                <c:pt idx="83">
                  <c:v>482.4899999999995</c:v>
                </c:pt>
                <c:pt idx="84">
                  <c:v>482.95</c:v>
                </c:pt>
                <c:pt idx="85">
                  <c:v>483.40999999999963</c:v>
                </c:pt>
                <c:pt idx="86">
                  <c:v>483.87</c:v>
                </c:pt>
                <c:pt idx="87">
                  <c:v>484.33</c:v>
                </c:pt>
                <c:pt idx="88">
                  <c:v>484.78999999999957</c:v>
                </c:pt>
                <c:pt idx="89">
                  <c:v>485.25</c:v>
                </c:pt>
                <c:pt idx="90">
                  <c:v>485.71</c:v>
                </c:pt>
                <c:pt idx="91">
                  <c:v>486.17</c:v>
                </c:pt>
                <c:pt idx="92">
                  <c:v>486.63</c:v>
                </c:pt>
                <c:pt idx="93">
                  <c:v>487.09</c:v>
                </c:pt>
                <c:pt idx="94">
                  <c:v>487.55</c:v>
                </c:pt>
                <c:pt idx="95">
                  <c:v>488.01</c:v>
                </c:pt>
                <c:pt idx="96">
                  <c:v>488.46999999999969</c:v>
                </c:pt>
                <c:pt idx="97">
                  <c:v>488.9299999999995</c:v>
                </c:pt>
                <c:pt idx="98">
                  <c:v>489.39</c:v>
                </c:pt>
                <c:pt idx="99">
                  <c:v>489.84000000000032</c:v>
                </c:pt>
                <c:pt idx="100">
                  <c:v>490.3</c:v>
                </c:pt>
                <c:pt idx="101">
                  <c:v>490.76</c:v>
                </c:pt>
                <c:pt idx="102">
                  <c:v>491.21999999999969</c:v>
                </c:pt>
                <c:pt idx="103">
                  <c:v>491.68</c:v>
                </c:pt>
                <c:pt idx="104">
                  <c:v>492.14000000000038</c:v>
                </c:pt>
                <c:pt idx="105">
                  <c:v>492.6</c:v>
                </c:pt>
                <c:pt idx="106">
                  <c:v>493.06</c:v>
                </c:pt>
                <c:pt idx="107">
                  <c:v>493.52</c:v>
                </c:pt>
                <c:pt idx="108">
                  <c:v>493.97999999999956</c:v>
                </c:pt>
                <c:pt idx="109">
                  <c:v>494.44</c:v>
                </c:pt>
                <c:pt idx="110">
                  <c:v>494.9</c:v>
                </c:pt>
                <c:pt idx="111">
                  <c:v>495.36</c:v>
                </c:pt>
                <c:pt idx="112">
                  <c:v>495.82</c:v>
                </c:pt>
                <c:pt idx="113">
                  <c:v>496.28</c:v>
                </c:pt>
                <c:pt idx="114">
                  <c:v>496.74</c:v>
                </c:pt>
                <c:pt idx="115">
                  <c:v>497.2</c:v>
                </c:pt>
                <c:pt idx="116">
                  <c:v>497.66</c:v>
                </c:pt>
                <c:pt idx="117">
                  <c:v>498.12</c:v>
                </c:pt>
                <c:pt idx="118">
                  <c:v>498.58</c:v>
                </c:pt>
                <c:pt idx="119">
                  <c:v>499.03</c:v>
                </c:pt>
                <c:pt idx="120">
                  <c:v>499.4899999999995</c:v>
                </c:pt>
                <c:pt idx="121">
                  <c:v>499.95</c:v>
                </c:pt>
                <c:pt idx="122">
                  <c:v>500.40999999999963</c:v>
                </c:pt>
                <c:pt idx="123">
                  <c:v>500.87</c:v>
                </c:pt>
                <c:pt idx="124">
                  <c:v>501.33</c:v>
                </c:pt>
                <c:pt idx="125">
                  <c:v>501.78999999999957</c:v>
                </c:pt>
                <c:pt idx="126">
                  <c:v>502.25</c:v>
                </c:pt>
                <c:pt idx="127">
                  <c:v>502.71</c:v>
                </c:pt>
                <c:pt idx="128">
                  <c:v>503.17</c:v>
                </c:pt>
                <c:pt idx="129">
                  <c:v>503.63</c:v>
                </c:pt>
                <c:pt idx="130">
                  <c:v>504.08</c:v>
                </c:pt>
                <c:pt idx="131">
                  <c:v>504.54</c:v>
                </c:pt>
                <c:pt idx="132">
                  <c:v>505</c:v>
                </c:pt>
                <c:pt idx="133">
                  <c:v>505.46</c:v>
                </c:pt>
                <c:pt idx="134">
                  <c:v>505.91999999999956</c:v>
                </c:pt>
                <c:pt idx="135">
                  <c:v>506.38</c:v>
                </c:pt>
                <c:pt idx="136">
                  <c:v>506.84000000000032</c:v>
                </c:pt>
                <c:pt idx="137">
                  <c:v>507.3</c:v>
                </c:pt>
                <c:pt idx="138">
                  <c:v>507.75</c:v>
                </c:pt>
                <c:pt idx="139">
                  <c:v>508.21</c:v>
                </c:pt>
                <c:pt idx="140">
                  <c:v>508.67</c:v>
                </c:pt>
                <c:pt idx="141">
                  <c:v>509.13</c:v>
                </c:pt>
                <c:pt idx="142">
                  <c:v>509.59</c:v>
                </c:pt>
                <c:pt idx="143">
                  <c:v>510.05</c:v>
                </c:pt>
                <c:pt idx="144">
                  <c:v>510.51</c:v>
                </c:pt>
                <c:pt idx="145">
                  <c:v>510.96</c:v>
                </c:pt>
                <c:pt idx="146">
                  <c:v>511.41999999999956</c:v>
                </c:pt>
                <c:pt idx="147">
                  <c:v>511.88</c:v>
                </c:pt>
                <c:pt idx="148">
                  <c:v>512.33999999999946</c:v>
                </c:pt>
                <c:pt idx="149">
                  <c:v>512.79999999999995</c:v>
                </c:pt>
                <c:pt idx="150">
                  <c:v>513.26</c:v>
                </c:pt>
                <c:pt idx="151">
                  <c:v>513.71</c:v>
                </c:pt>
                <c:pt idx="152">
                  <c:v>514.16999999999996</c:v>
                </c:pt>
                <c:pt idx="153">
                  <c:v>514.63</c:v>
                </c:pt>
                <c:pt idx="154">
                  <c:v>515.09</c:v>
                </c:pt>
                <c:pt idx="155">
                  <c:v>515.54999999999939</c:v>
                </c:pt>
                <c:pt idx="156">
                  <c:v>516.01</c:v>
                </c:pt>
                <c:pt idx="157">
                  <c:v>516.45999999999947</c:v>
                </c:pt>
                <c:pt idx="158">
                  <c:v>516.91999999999996</c:v>
                </c:pt>
                <c:pt idx="159">
                  <c:v>517.38</c:v>
                </c:pt>
                <c:pt idx="160">
                  <c:v>517.83999999999946</c:v>
                </c:pt>
                <c:pt idx="161">
                  <c:v>518.29999999999995</c:v>
                </c:pt>
                <c:pt idx="162">
                  <c:v>518.75</c:v>
                </c:pt>
                <c:pt idx="163">
                  <c:v>519.21</c:v>
                </c:pt>
                <c:pt idx="164">
                  <c:v>519.66999999999996</c:v>
                </c:pt>
                <c:pt idx="165">
                  <c:v>520.13</c:v>
                </c:pt>
                <c:pt idx="166">
                  <c:v>520.59</c:v>
                </c:pt>
                <c:pt idx="167">
                  <c:v>521.04</c:v>
                </c:pt>
                <c:pt idx="168">
                  <c:v>521.5</c:v>
                </c:pt>
                <c:pt idx="169">
                  <c:v>521.95999999999947</c:v>
                </c:pt>
                <c:pt idx="170">
                  <c:v>522.41999999999996</c:v>
                </c:pt>
                <c:pt idx="171">
                  <c:v>522.87</c:v>
                </c:pt>
                <c:pt idx="172">
                  <c:v>523.32999999999947</c:v>
                </c:pt>
                <c:pt idx="173">
                  <c:v>523.79000000000053</c:v>
                </c:pt>
                <c:pt idx="174">
                  <c:v>524.25</c:v>
                </c:pt>
                <c:pt idx="175">
                  <c:v>524.71</c:v>
                </c:pt>
                <c:pt idx="176">
                  <c:v>525.16</c:v>
                </c:pt>
                <c:pt idx="177">
                  <c:v>525.62</c:v>
                </c:pt>
                <c:pt idx="178">
                  <c:v>526.08000000000004</c:v>
                </c:pt>
                <c:pt idx="179">
                  <c:v>526.54</c:v>
                </c:pt>
                <c:pt idx="180">
                  <c:v>526.99</c:v>
                </c:pt>
                <c:pt idx="181">
                  <c:v>527.44999999999948</c:v>
                </c:pt>
                <c:pt idx="182">
                  <c:v>527.91</c:v>
                </c:pt>
                <c:pt idx="183">
                  <c:v>528.37</c:v>
                </c:pt>
                <c:pt idx="184">
                  <c:v>528.81999999999948</c:v>
                </c:pt>
                <c:pt idx="185">
                  <c:v>529.28000000000054</c:v>
                </c:pt>
                <c:pt idx="186">
                  <c:v>529.74</c:v>
                </c:pt>
                <c:pt idx="187">
                  <c:v>530.20000000000005</c:v>
                </c:pt>
                <c:pt idx="188">
                  <c:v>530.65</c:v>
                </c:pt>
                <c:pt idx="189">
                  <c:v>531.11</c:v>
                </c:pt>
                <c:pt idx="190">
                  <c:v>531.57000000000005</c:v>
                </c:pt>
                <c:pt idx="191">
                  <c:v>532.02</c:v>
                </c:pt>
                <c:pt idx="192">
                  <c:v>532.48</c:v>
                </c:pt>
                <c:pt idx="193">
                  <c:v>532.93999999999949</c:v>
                </c:pt>
                <c:pt idx="194">
                  <c:v>533.4</c:v>
                </c:pt>
                <c:pt idx="195">
                  <c:v>533.84999999999911</c:v>
                </c:pt>
                <c:pt idx="196">
                  <c:v>534.30999999999949</c:v>
                </c:pt>
                <c:pt idx="197">
                  <c:v>534.77000000000055</c:v>
                </c:pt>
                <c:pt idx="198">
                  <c:v>535.22</c:v>
                </c:pt>
                <c:pt idx="199">
                  <c:v>535.67999999999995</c:v>
                </c:pt>
                <c:pt idx="200">
                  <c:v>536.14</c:v>
                </c:pt>
                <c:pt idx="201">
                  <c:v>536.59</c:v>
                </c:pt>
                <c:pt idx="202">
                  <c:v>537.04999999999939</c:v>
                </c:pt>
                <c:pt idx="203">
                  <c:v>537.51</c:v>
                </c:pt>
                <c:pt idx="204">
                  <c:v>537.95999999999947</c:v>
                </c:pt>
                <c:pt idx="205">
                  <c:v>538.41999999999996</c:v>
                </c:pt>
                <c:pt idx="206">
                  <c:v>538.88</c:v>
                </c:pt>
                <c:pt idx="207">
                  <c:v>539.32999999999947</c:v>
                </c:pt>
                <c:pt idx="208">
                  <c:v>539.79000000000053</c:v>
                </c:pt>
                <c:pt idx="209">
                  <c:v>540.25</c:v>
                </c:pt>
                <c:pt idx="210">
                  <c:v>540.70000000000005</c:v>
                </c:pt>
                <c:pt idx="211">
                  <c:v>541.16</c:v>
                </c:pt>
                <c:pt idx="212">
                  <c:v>541.62</c:v>
                </c:pt>
                <c:pt idx="213">
                  <c:v>542.07000000000005</c:v>
                </c:pt>
                <c:pt idx="214">
                  <c:v>542.53</c:v>
                </c:pt>
                <c:pt idx="215">
                  <c:v>542.99</c:v>
                </c:pt>
                <c:pt idx="216">
                  <c:v>543.43999999999949</c:v>
                </c:pt>
                <c:pt idx="217">
                  <c:v>543.9</c:v>
                </c:pt>
                <c:pt idx="218">
                  <c:v>544.3599999999991</c:v>
                </c:pt>
                <c:pt idx="219">
                  <c:v>544.80999999999949</c:v>
                </c:pt>
                <c:pt idx="220">
                  <c:v>545.27000000000055</c:v>
                </c:pt>
                <c:pt idx="221">
                  <c:v>545.73</c:v>
                </c:pt>
                <c:pt idx="222">
                  <c:v>546.17999999999995</c:v>
                </c:pt>
                <c:pt idx="223">
                  <c:v>546.64</c:v>
                </c:pt>
                <c:pt idx="224">
                  <c:v>547.09</c:v>
                </c:pt>
                <c:pt idx="225">
                  <c:v>547.54999999999939</c:v>
                </c:pt>
                <c:pt idx="226">
                  <c:v>548.01</c:v>
                </c:pt>
                <c:pt idx="227">
                  <c:v>548.45999999999947</c:v>
                </c:pt>
                <c:pt idx="228">
                  <c:v>548.91999999999996</c:v>
                </c:pt>
                <c:pt idx="229">
                  <c:v>549.38</c:v>
                </c:pt>
                <c:pt idx="230">
                  <c:v>549.82999999999947</c:v>
                </c:pt>
                <c:pt idx="231">
                  <c:v>550.29000000000053</c:v>
                </c:pt>
                <c:pt idx="232">
                  <c:v>550.74</c:v>
                </c:pt>
                <c:pt idx="233">
                  <c:v>551.20000000000005</c:v>
                </c:pt>
                <c:pt idx="234">
                  <c:v>551.66</c:v>
                </c:pt>
                <c:pt idx="235">
                  <c:v>552.11</c:v>
                </c:pt>
                <c:pt idx="236">
                  <c:v>552.57000000000005</c:v>
                </c:pt>
                <c:pt idx="237">
                  <c:v>553.02</c:v>
                </c:pt>
                <c:pt idx="238">
                  <c:v>553.48</c:v>
                </c:pt>
                <c:pt idx="239">
                  <c:v>553.93999999999949</c:v>
                </c:pt>
                <c:pt idx="240">
                  <c:v>554.39</c:v>
                </c:pt>
                <c:pt idx="241">
                  <c:v>554.84999999999911</c:v>
                </c:pt>
                <c:pt idx="242">
                  <c:v>555.29999999999995</c:v>
                </c:pt>
                <c:pt idx="243">
                  <c:v>555.76</c:v>
                </c:pt>
                <c:pt idx="244">
                  <c:v>556.21</c:v>
                </c:pt>
                <c:pt idx="245">
                  <c:v>556.66999999999996</c:v>
                </c:pt>
                <c:pt idx="246">
                  <c:v>557.13</c:v>
                </c:pt>
                <c:pt idx="247">
                  <c:v>557.58000000000004</c:v>
                </c:pt>
                <c:pt idx="248">
                  <c:v>558.04</c:v>
                </c:pt>
                <c:pt idx="249">
                  <c:v>558.49</c:v>
                </c:pt>
                <c:pt idx="250">
                  <c:v>558.94999999999948</c:v>
                </c:pt>
                <c:pt idx="251">
                  <c:v>559.4</c:v>
                </c:pt>
                <c:pt idx="252">
                  <c:v>559.8599999999991</c:v>
                </c:pt>
                <c:pt idx="253">
                  <c:v>560.30999999999949</c:v>
                </c:pt>
                <c:pt idx="254">
                  <c:v>560.77000000000055</c:v>
                </c:pt>
                <c:pt idx="255">
                  <c:v>561.22</c:v>
                </c:pt>
                <c:pt idx="256">
                  <c:v>561.67999999999995</c:v>
                </c:pt>
                <c:pt idx="257">
                  <c:v>562.14</c:v>
                </c:pt>
                <c:pt idx="258">
                  <c:v>562.59</c:v>
                </c:pt>
                <c:pt idx="259">
                  <c:v>563.04999999999939</c:v>
                </c:pt>
                <c:pt idx="260">
                  <c:v>563.5</c:v>
                </c:pt>
                <c:pt idx="261">
                  <c:v>563.95999999999947</c:v>
                </c:pt>
                <c:pt idx="262">
                  <c:v>564.41</c:v>
                </c:pt>
                <c:pt idx="263">
                  <c:v>564.87</c:v>
                </c:pt>
                <c:pt idx="264">
                  <c:v>565.31999999999948</c:v>
                </c:pt>
                <c:pt idx="265">
                  <c:v>565.78000000000054</c:v>
                </c:pt>
                <c:pt idx="266">
                  <c:v>566.23</c:v>
                </c:pt>
                <c:pt idx="267">
                  <c:v>566.69000000000005</c:v>
                </c:pt>
                <c:pt idx="268">
                  <c:v>567.14</c:v>
                </c:pt>
                <c:pt idx="269">
                  <c:v>567.6</c:v>
                </c:pt>
                <c:pt idx="270">
                  <c:v>568.04999999999939</c:v>
                </c:pt>
                <c:pt idx="271">
                  <c:v>568.51</c:v>
                </c:pt>
                <c:pt idx="272">
                  <c:v>568.95999999999947</c:v>
                </c:pt>
                <c:pt idx="273">
                  <c:v>569.41999999999996</c:v>
                </c:pt>
                <c:pt idx="274">
                  <c:v>569.87</c:v>
                </c:pt>
                <c:pt idx="275">
                  <c:v>570.32999999999947</c:v>
                </c:pt>
                <c:pt idx="276">
                  <c:v>570.78000000000054</c:v>
                </c:pt>
                <c:pt idx="277">
                  <c:v>571.24</c:v>
                </c:pt>
                <c:pt idx="278">
                  <c:v>571.69000000000005</c:v>
                </c:pt>
                <c:pt idx="279">
                  <c:v>572.14</c:v>
                </c:pt>
                <c:pt idx="280">
                  <c:v>572.6</c:v>
                </c:pt>
                <c:pt idx="281">
                  <c:v>573.04999999999939</c:v>
                </c:pt>
                <c:pt idx="282">
                  <c:v>573.51</c:v>
                </c:pt>
                <c:pt idx="283">
                  <c:v>573.95999999999947</c:v>
                </c:pt>
                <c:pt idx="284">
                  <c:v>574.41999999999996</c:v>
                </c:pt>
                <c:pt idx="285">
                  <c:v>574.87</c:v>
                </c:pt>
                <c:pt idx="286">
                  <c:v>575.32999999999947</c:v>
                </c:pt>
                <c:pt idx="287">
                  <c:v>575.78000000000054</c:v>
                </c:pt>
                <c:pt idx="288">
                  <c:v>576.24</c:v>
                </c:pt>
                <c:pt idx="289">
                  <c:v>576.69000000000005</c:v>
                </c:pt>
                <c:pt idx="290">
                  <c:v>577.14</c:v>
                </c:pt>
                <c:pt idx="291">
                  <c:v>577.6</c:v>
                </c:pt>
                <c:pt idx="292">
                  <c:v>578.04999999999939</c:v>
                </c:pt>
                <c:pt idx="293">
                  <c:v>578.51</c:v>
                </c:pt>
                <c:pt idx="294">
                  <c:v>578.95999999999947</c:v>
                </c:pt>
                <c:pt idx="295">
                  <c:v>579.41999999999996</c:v>
                </c:pt>
                <c:pt idx="296">
                  <c:v>579.87</c:v>
                </c:pt>
                <c:pt idx="297">
                  <c:v>580.31999999999948</c:v>
                </c:pt>
                <c:pt idx="298">
                  <c:v>580.78000000000054</c:v>
                </c:pt>
                <c:pt idx="299">
                  <c:v>581.23</c:v>
                </c:pt>
                <c:pt idx="300">
                  <c:v>581.69000000000005</c:v>
                </c:pt>
                <c:pt idx="301">
                  <c:v>582.14</c:v>
                </c:pt>
                <c:pt idx="302">
                  <c:v>582.59</c:v>
                </c:pt>
                <c:pt idx="303">
                  <c:v>583.04999999999939</c:v>
                </c:pt>
                <c:pt idx="304">
                  <c:v>583.5</c:v>
                </c:pt>
                <c:pt idx="305">
                  <c:v>583.95999999999947</c:v>
                </c:pt>
                <c:pt idx="306">
                  <c:v>584.41</c:v>
                </c:pt>
                <c:pt idx="307">
                  <c:v>584.8599999999991</c:v>
                </c:pt>
                <c:pt idx="308">
                  <c:v>585.31999999999948</c:v>
                </c:pt>
                <c:pt idx="309">
                  <c:v>585.77000000000055</c:v>
                </c:pt>
                <c:pt idx="310">
                  <c:v>586.23</c:v>
                </c:pt>
                <c:pt idx="311">
                  <c:v>586.67999999999995</c:v>
                </c:pt>
                <c:pt idx="312">
                  <c:v>587.13</c:v>
                </c:pt>
                <c:pt idx="313">
                  <c:v>587.59</c:v>
                </c:pt>
                <c:pt idx="314">
                  <c:v>588.04</c:v>
                </c:pt>
                <c:pt idx="315">
                  <c:v>588.49</c:v>
                </c:pt>
                <c:pt idx="316">
                  <c:v>588.94999999999948</c:v>
                </c:pt>
                <c:pt idx="317">
                  <c:v>589.4</c:v>
                </c:pt>
                <c:pt idx="318">
                  <c:v>589.84999999999911</c:v>
                </c:pt>
                <c:pt idx="319">
                  <c:v>590.30999999999949</c:v>
                </c:pt>
                <c:pt idx="320">
                  <c:v>590.76</c:v>
                </c:pt>
                <c:pt idx="321">
                  <c:v>591.22</c:v>
                </c:pt>
                <c:pt idx="322">
                  <c:v>591.66999999999996</c:v>
                </c:pt>
                <c:pt idx="323">
                  <c:v>592.12</c:v>
                </c:pt>
                <c:pt idx="324">
                  <c:v>592.58000000000004</c:v>
                </c:pt>
                <c:pt idx="325">
                  <c:v>593.03</c:v>
                </c:pt>
                <c:pt idx="326">
                  <c:v>593.48</c:v>
                </c:pt>
                <c:pt idx="327">
                  <c:v>593.93999999999949</c:v>
                </c:pt>
                <c:pt idx="328">
                  <c:v>594.39</c:v>
                </c:pt>
                <c:pt idx="329">
                  <c:v>594.83999999999946</c:v>
                </c:pt>
                <c:pt idx="330">
                  <c:v>595.29999999999995</c:v>
                </c:pt>
                <c:pt idx="331">
                  <c:v>595.75</c:v>
                </c:pt>
                <c:pt idx="332">
                  <c:v>596.20000000000005</c:v>
                </c:pt>
                <c:pt idx="333">
                  <c:v>596.66</c:v>
                </c:pt>
                <c:pt idx="334">
                  <c:v>597.11</c:v>
                </c:pt>
                <c:pt idx="335">
                  <c:v>597.55999999999949</c:v>
                </c:pt>
                <c:pt idx="336">
                  <c:v>598.01</c:v>
                </c:pt>
                <c:pt idx="337">
                  <c:v>598.47</c:v>
                </c:pt>
                <c:pt idx="338">
                  <c:v>598.91999999999996</c:v>
                </c:pt>
                <c:pt idx="339">
                  <c:v>599.37</c:v>
                </c:pt>
                <c:pt idx="340">
                  <c:v>599.82999999999947</c:v>
                </c:pt>
                <c:pt idx="341">
                  <c:v>600.28000000000054</c:v>
                </c:pt>
                <c:pt idx="342">
                  <c:v>600.73</c:v>
                </c:pt>
                <c:pt idx="343">
                  <c:v>601.17999999999995</c:v>
                </c:pt>
                <c:pt idx="344">
                  <c:v>601.64</c:v>
                </c:pt>
                <c:pt idx="345">
                  <c:v>602.09</c:v>
                </c:pt>
                <c:pt idx="346">
                  <c:v>602.54</c:v>
                </c:pt>
                <c:pt idx="347">
                  <c:v>603</c:v>
                </c:pt>
                <c:pt idx="348">
                  <c:v>603.44999999999948</c:v>
                </c:pt>
                <c:pt idx="349">
                  <c:v>603.9</c:v>
                </c:pt>
                <c:pt idx="350">
                  <c:v>604.34999999999911</c:v>
                </c:pt>
                <c:pt idx="351">
                  <c:v>604.80999999999949</c:v>
                </c:pt>
                <c:pt idx="352">
                  <c:v>605.26</c:v>
                </c:pt>
                <c:pt idx="353">
                  <c:v>605.71</c:v>
                </c:pt>
                <c:pt idx="354">
                  <c:v>606.16</c:v>
                </c:pt>
                <c:pt idx="355">
                  <c:v>606.62</c:v>
                </c:pt>
                <c:pt idx="356">
                  <c:v>607.07000000000005</c:v>
                </c:pt>
                <c:pt idx="357">
                  <c:v>607.52</c:v>
                </c:pt>
                <c:pt idx="358">
                  <c:v>607.97</c:v>
                </c:pt>
                <c:pt idx="359">
                  <c:v>608.42999999999938</c:v>
                </c:pt>
                <c:pt idx="360">
                  <c:v>608.88</c:v>
                </c:pt>
                <c:pt idx="361">
                  <c:v>609.32999999999947</c:v>
                </c:pt>
                <c:pt idx="362">
                  <c:v>609.78000000000054</c:v>
                </c:pt>
                <c:pt idx="363">
                  <c:v>610.24</c:v>
                </c:pt>
                <c:pt idx="364">
                  <c:v>610.69000000000005</c:v>
                </c:pt>
                <c:pt idx="365">
                  <c:v>611.14</c:v>
                </c:pt>
                <c:pt idx="366">
                  <c:v>611.59</c:v>
                </c:pt>
                <c:pt idx="367">
                  <c:v>612.04</c:v>
                </c:pt>
                <c:pt idx="368">
                  <c:v>612.5</c:v>
                </c:pt>
                <c:pt idx="369">
                  <c:v>612.94999999999948</c:v>
                </c:pt>
                <c:pt idx="370">
                  <c:v>613.4</c:v>
                </c:pt>
                <c:pt idx="371">
                  <c:v>613.84999999999911</c:v>
                </c:pt>
                <c:pt idx="372">
                  <c:v>614.30999999999949</c:v>
                </c:pt>
                <c:pt idx="373">
                  <c:v>614.76</c:v>
                </c:pt>
                <c:pt idx="374">
                  <c:v>615.21</c:v>
                </c:pt>
                <c:pt idx="375">
                  <c:v>615.66</c:v>
                </c:pt>
                <c:pt idx="376">
                  <c:v>616.11</c:v>
                </c:pt>
                <c:pt idx="377">
                  <c:v>616.57000000000005</c:v>
                </c:pt>
                <c:pt idx="378">
                  <c:v>617.02</c:v>
                </c:pt>
                <c:pt idx="379">
                  <c:v>617.47</c:v>
                </c:pt>
                <c:pt idx="380">
                  <c:v>617.91999999999996</c:v>
                </c:pt>
                <c:pt idx="381">
                  <c:v>618.37</c:v>
                </c:pt>
                <c:pt idx="382">
                  <c:v>618.81999999999948</c:v>
                </c:pt>
                <c:pt idx="383">
                  <c:v>619.28000000000054</c:v>
                </c:pt>
                <c:pt idx="384">
                  <c:v>619.73</c:v>
                </c:pt>
                <c:pt idx="385">
                  <c:v>620.17999999999995</c:v>
                </c:pt>
                <c:pt idx="386">
                  <c:v>620.63</c:v>
                </c:pt>
                <c:pt idx="387">
                  <c:v>621.08000000000004</c:v>
                </c:pt>
                <c:pt idx="388">
                  <c:v>621.53</c:v>
                </c:pt>
                <c:pt idx="389">
                  <c:v>621.99</c:v>
                </c:pt>
                <c:pt idx="390">
                  <c:v>622.43999999999949</c:v>
                </c:pt>
                <c:pt idx="391">
                  <c:v>622.89</c:v>
                </c:pt>
                <c:pt idx="392">
                  <c:v>623.33999999999946</c:v>
                </c:pt>
                <c:pt idx="393">
                  <c:v>623.79000000000053</c:v>
                </c:pt>
                <c:pt idx="394">
                  <c:v>624.24</c:v>
                </c:pt>
                <c:pt idx="395">
                  <c:v>624.69000000000005</c:v>
                </c:pt>
                <c:pt idx="396">
                  <c:v>625.15</c:v>
                </c:pt>
                <c:pt idx="397">
                  <c:v>625.6</c:v>
                </c:pt>
                <c:pt idx="398">
                  <c:v>626.04999999999939</c:v>
                </c:pt>
                <c:pt idx="399">
                  <c:v>626.5</c:v>
                </c:pt>
                <c:pt idx="400">
                  <c:v>626.94999999999948</c:v>
                </c:pt>
                <c:pt idx="401">
                  <c:v>627.4</c:v>
                </c:pt>
                <c:pt idx="402">
                  <c:v>627.84999999999911</c:v>
                </c:pt>
                <c:pt idx="403">
                  <c:v>628.29999999999995</c:v>
                </c:pt>
                <c:pt idx="404">
                  <c:v>628.76</c:v>
                </c:pt>
                <c:pt idx="405">
                  <c:v>629.21</c:v>
                </c:pt>
                <c:pt idx="406">
                  <c:v>629.66</c:v>
                </c:pt>
                <c:pt idx="407">
                  <c:v>630.11</c:v>
                </c:pt>
                <c:pt idx="408">
                  <c:v>630.55999999999949</c:v>
                </c:pt>
                <c:pt idx="409">
                  <c:v>631.01</c:v>
                </c:pt>
                <c:pt idx="410">
                  <c:v>631.45999999999947</c:v>
                </c:pt>
                <c:pt idx="411">
                  <c:v>631.91</c:v>
                </c:pt>
                <c:pt idx="412">
                  <c:v>632.3599999999991</c:v>
                </c:pt>
                <c:pt idx="413">
                  <c:v>632.80999999999949</c:v>
                </c:pt>
                <c:pt idx="414">
                  <c:v>633.26</c:v>
                </c:pt>
                <c:pt idx="415">
                  <c:v>633.72</c:v>
                </c:pt>
                <c:pt idx="416">
                  <c:v>634.16999999999996</c:v>
                </c:pt>
                <c:pt idx="417">
                  <c:v>634.62</c:v>
                </c:pt>
                <c:pt idx="418">
                  <c:v>635.07000000000005</c:v>
                </c:pt>
                <c:pt idx="419">
                  <c:v>635.52</c:v>
                </c:pt>
                <c:pt idx="420">
                  <c:v>635.97</c:v>
                </c:pt>
                <c:pt idx="421">
                  <c:v>636.41999999999996</c:v>
                </c:pt>
                <c:pt idx="422">
                  <c:v>636.87</c:v>
                </c:pt>
                <c:pt idx="423">
                  <c:v>637.31999999999948</c:v>
                </c:pt>
                <c:pt idx="424">
                  <c:v>637.77000000000055</c:v>
                </c:pt>
                <c:pt idx="425">
                  <c:v>638.22</c:v>
                </c:pt>
                <c:pt idx="426">
                  <c:v>638.66999999999996</c:v>
                </c:pt>
                <c:pt idx="427">
                  <c:v>639.12</c:v>
                </c:pt>
                <c:pt idx="428">
                  <c:v>639.57000000000005</c:v>
                </c:pt>
                <c:pt idx="429">
                  <c:v>640.02</c:v>
                </c:pt>
                <c:pt idx="430">
                  <c:v>640.47</c:v>
                </c:pt>
                <c:pt idx="431">
                  <c:v>640.91999999999996</c:v>
                </c:pt>
                <c:pt idx="432">
                  <c:v>641.37</c:v>
                </c:pt>
                <c:pt idx="433">
                  <c:v>641.81999999999948</c:v>
                </c:pt>
                <c:pt idx="434">
                  <c:v>642.28000000000054</c:v>
                </c:pt>
                <c:pt idx="435">
                  <c:v>642.73</c:v>
                </c:pt>
                <c:pt idx="436">
                  <c:v>643.17999999999995</c:v>
                </c:pt>
                <c:pt idx="437">
                  <c:v>643.63</c:v>
                </c:pt>
                <c:pt idx="438">
                  <c:v>644.08000000000004</c:v>
                </c:pt>
                <c:pt idx="439">
                  <c:v>644.53</c:v>
                </c:pt>
                <c:pt idx="440">
                  <c:v>644.98</c:v>
                </c:pt>
                <c:pt idx="441">
                  <c:v>645.42999999999938</c:v>
                </c:pt>
                <c:pt idx="442">
                  <c:v>645.88</c:v>
                </c:pt>
                <c:pt idx="443">
                  <c:v>646.32999999999947</c:v>
                </c:pt>
                <c:pt idx="444">
                  <c:v>646.78000000000054</c:v>
                </c:pt>
                <c:pt idx="445">
                  <c:v>647.23</c:v>
                </c:pt>
                <c:pt idx="446">
                  <c:v>647.67999999999995</c:v>
                </c:pt>
                <c:pt idx="447">
                  <c:v>648.13</c:v>
                </c:pt>
                <c:pt idx="448">
                  <c:v>648.58000000000004</c:v>
                </c:pt>
                <c:pt idx="449">
                  <c:v>649.03</c:v>
                </c:pt>
                <c:pt idx="450">
                  <c:v>649.48</c:v>
                </c:pt>
                <c:pt idx="451">
                  <c:v>649.92999999999938</c:v>
                </c:pt>
                <c:pt idx="452">
                  <c:v>650.37</c:v>
                </c:pt>
                <c:pt idx="453">
                  <c:v>650.81999999999948</c:v>
                </c:pt>
                <c:pt idx="454">
                  <c:v>651.27000000000055</c:v>
                </c:pt>
                <c:pt idx="455">
                  <c:v>651.72</c:v>
                </c:pt>
                <c:pt idx="456">
                  <c:v>652.16999999999996</c:v>
                </c:pt>
                <c:pt idx="457">
                  <c:v>652.62</c:v>
                </c:pt>
                <c:pt idx="458">
                  <c:v>653.07000000000005</c:v>
                </c:pt>
                <c:pt idx="459">
                  <c:v>653.52</c:v>
                </c:pt>
                <c:pt idx="460">
                  <c:v>653.97</c:v>
                </c:pt>
                <c:pt idx="461">
                  <c:v>654.41999999999996</c:v>
                </c:pt>
                <c:pt idx="462">
                  <c:v>654.87</c:v>
                </c:pt>
                <c:pt idx="463">
                  <c:v>655.31999999999948</c:v>
                </c:pt>
                <c:pt idx="464">
                  <c:v>655.77000000000055</c:v>
                </c:pt>
                <c:pt idx="465">
                  <c:v>656.22</c:v>
                </c:pt>
                <c:pt idx="466">
                  <c:v>656.67000000000053</c:v>
                </c:pt>
                <c:pt idx="467">
                  <c:v>657.12</c:v>
                </c:pt>
                <c:pt idx="468">
                  <c:v>657.57</c:v>
                </c:pt>
                <c:pt idx="469">
                  <c:v>658.02</c:v>
                </c:pt>
                <c:pt idx="470">
                  <c:v>658.47</c:v>
                </c:pt>
                <c:pt idx="471">
                  <c:v>658.91</c:v>
                </c:pt>
                <c:pt idx="472">
                  <c:v>659.3599999999991</c:v>
                </c:pt>
                <c:pt idx="473">
                  <c:v>659.81</c:v>
                </c:pt>
                <c:pt idx="474">
                  <c:v>660.26</c:v>
                </c:pt>
                <c:pt idx="475">
                  <c:v>660.71</c:v>
                </c:pt>
                <c:pt idx="476">
                  <c:v>661.16</c:v>
                </c:pt>
                <c:pt idx="477">
                  <c:v>661.61</c:v>
                </c:pt>
                <c:pt idx="478">
                  <c:v>662.06</c:v>
                </c:pt>
                <c:pt idx="479">
                  <c:v>662.51</c:v>
                </c:pt>
                <c:pt idx="480">
                  <c:v>662.95999999999947</c:v>
                </c:pt>
                <c:pt idx="481">
                  <c:v>663.4</c:v>
                </c:pt>
                <c:pt idx="482">
                  <c:v>663.84999999999911</c:v>
                </c:pt>
                <c:pt idx="483">
                  <c:v>664.3</c:v>
                </c:pt>
                <c:pt idx="484">
                  <c:v>664.75</c:v>
                </c:pt>
                <c:pt idx="485">
                  <c:v>665.2</c:v>
                </c:pt>
                <c:pt idx="486">
                  <c:v>665.65</c:v>
                </c:pt>
                <c:pt idx="487">
                  <c:v>666.1</c:v>
                </c:pt>
                <c:pt idx="488">
                  <c:v>666.55</c:v>
                </c:pt>
                <c:pt idx="489">
                  <c:v>666.99</c:v>
                </c:pt>
                <c:pt idx="490">
                  <c:v>667.43999999999949</c:v>
                </c:pt>
                <c:pt idx="491">
                  <c:v>667.89</c:v>
                </c:pt>
                <c:pt idx="492">
                  <c:v>668.33999999999946</c:v>
                </c:pt>
                <c:pt idx="493">
                  <c:v>668.79000000000053</c:v>
                </c:pt>
                <c:pt idx="494">
                  <c:v>669.24</c:v>
                </c:pt>
                <c:pt idx="495">
                  <c:v>669.69</c:v>
                </c:pt>
                <c:pt idx="496">
                  <c:v>670.13</c:v>
                </c:pt>
                <c:pt idx="497">
                  <c:v>670.58</c:v>
                </c:pt>
                <c:pt idx="498">
                  <c:v>671.03</c:v>
                </c:pt>
                <c:pt idx="499">
                  <c:v>671.48</c:v>
                </c:pt>
                <c:pt idx="500">
                  <c:v>671.93</c:v>
                </c:pt>
                <c:pt idx="501">
                  <c:v>672.38</c:v>
                </c:pt>
                <c:pt idx="502">
                  <c:v>672.81999999999948</c:v>
                </c:pt>
                <c:pt idx="503">
                  <c:v>673.27000000000055</c:v>
                </c:pt>
                <c:pt idx="504">
                  <c:v>673.72</c:v>
                </c:pt>
                <c:pt idx="505">
                  <c:v>674.17000000000053</c:v>
                </c:pt>
                <c:pt idx="506">
                  <c:v>674.62</c:v>
                </c:pt>
                <c:pt idx="507">
                  <c:v>675.07</c:v>
                </c:pt>
                <c:pt idx="508">
                  <c:v>675.51</c:v>
                </c:pt>
                <c:pt idx="509">
                  <c:v>675.95999999999947</c:v>
                </c:pt>
                <c:pt idx="510">
                  <c:v>676.41</c:v>
                </c:pt>
                <c:pt idx="511">
                  <c:v>676.8599999999991</c:v>
                </c:pt>
                <c:pt idx="512">
                  <c:v>677.31</c:v>
                </c:pt>
                <c:pt idx="513">
                  <c:v>677.75</c:v>
                </c:pt>
                <c:pt idx="514">
                  <c:v>678.2</c:v>
                </c:pt>
                <c:pt idx="515">
                  <c:v>678.65</c:v>
                </c:pt>
                <c:pt idx="516">
                  <c:v>679.1</c:v>
                </c:pt>
                <c:pt idx="517">
                  <c:v>679.55</c:v>
                </c:pt>
                <c:pt idx="518">
                  <c:v>679.99</c:v>
                </c:pt>
                <c:pt idx="519">
                  <c:v>680.43999999999949</c:v>
                </c:pt>
                <c:pt idx="520">
                  <c:v>680.89</c:v>
                </c:pt>
                <c:pt idx="521">
                  <c:v>681.33999999999946</c:v>
                </c:pt>
                <c:pt idx="522">
                  <c:v>681.78000000000054</c:v>
                </c:pt>
                <c:pt idx="523">
                  <c:v>682.23</c:v>
                </c:pt>
                <c:pt idx="524">
                  <c:v>682.68000000000052</c:v>
                </c:pt>
                <c:pt idx="525">
                  <c:v>683.13</c:v>
                </c:pt>
                <c:pt idx="526">
                  <c:v>683.58</c:v>
                </c:pt>
                <c:pt idx="527">
                  <c:v>684.02</c:v>
                </c:pt>
                <c:pt idx="528">
                  <c:v>684.47</c:v>
                </c:pt>
                <c:pt idx="529">
                  <c:v>684.92</c:v>
                </c:pt>
                <c:pt idx="530">
                  <c:v>685.37</c:v>
                </c:pt>
                <c:pt idx="531">
                  <c:v>685.81</c:v>
                </c:pt>
                <c:pt idx="532">
                  <c:v>686.26</c:v>
                </c:pt>
                <c:pt idx="533">
                  <c:v>686.71</c:v>
                </c:pt>
                <c:pt idx="534">
                  <c:v>687.16</c:v>
                </c:pt>
                <c:pt idx="535">
                  <c:v>687.6</c:v>
                </c:pt>
                <c:pt idx="536">
                  <c:v>688.05</c:v>
                </c:pt>
                <c:pt idx="537">
                  <c:v>688.5</c:v>
                </c:pt>
                <c:pt idx="538">
                  <c:v>688.93999999999949</c:v>
                </c:pt>
                <c:pt idx="539">
                  <c:v>689.39</c:v>
                </c:pt>
                <c:pt idx="540">
                  <c:v>689.83999999999946</c:v>
                </c:pt>
                <c:pt idx="541">
                  <c:v>690.29000000000053</c:v>
                </c:pt>
                <c:pt idx="542">
                  <c:v>690.73</c:v>
                </c:pt>
                <c:pt idx="543">
                  <c:v>691.18000000000052</c:v>
                </c:pt>
                <c:pt idx="544">
                  <c:v>691.63</c:v>
                </c:pt>
                <c:pt idx="545">
                  <c:v>692.07</c:v>
                </c:pt>
                <c:pt idx="546">
                  <c:v>692.52</c:v>
                </c:pt>
                <c:pt idx="547">
                  <c:v>692.97</c:v>
                </c:pt>
                <c:pt idx="548">
                  <c:v>693.42</c:v>
                </c:pt>
                <c:pt idx="549">
                  <c:v>693.8599999999991</c:v>
                </c:pt>
                <c:pt idx="550">
                  <c:v>694.31</c:v>
                </c:pt>
                <c:pt idx="551">
                  <c:v>694.76</c:v>
                </c:pt>
                <c:pt idx="552">
                  <c:v>695.2</c:v>
                </c:pt>
                <c:pt idx="553">
                  <c:v>695.65</c:v>
                </c:pt>
                <c:pt idx="554">
                  <c:v>696.1</c:v>
                </c:pt>
                <c:pt idx="555">
                  <c:v>696.54</c:v>
                </c:pt>
                <c:pt idx="556">
                  <c:v>696.99</c:v>
                </c:pt>
                <c:pt idx="557">
                  <c:v>697.43999999999949</c:v>
                </c:pt>
                <c:pt idx="558">
                  <c:v>697.88</c:v>
                </c:pt>
                <c:pt idx="559">
                  <c:v>698.32999999999947</c:v>
                </c:pt>
                <c:pt idx="560">
                  <c:v>698.78000000000054</c:v>
                </c:pt>
                <c:pt idx="561">
                  <c:v>699.22</c:v>
                </c:pt>
                <c:pt idx="562">
                  <c:v>699.67000000000053</c:v>
                </c:pt>
                <c:pt idx="563">
                  <c:v>700.12</c:v>
                </c:pt>
                <c:pt idx="564">
                  <c:v>700.56</c:v>
                </c:pt>
                <c:pt idx="565">
                  <c:v>701.01</c:v>
                </c:pt>
                <c:pt idx="566">
                  <c:v>701.45999999999947</c:v>
                </c:pt>
                <c:pt idx="567">
                  <c:v>701.9</c:v>
                </c:pt>
                <c:pt idx="568">
                  <c:v>702.34999999999911</c:v>
                </c:pt>
                <c:pt idx="569">
                  <c:v>702.8</c:v>
                </c:pt>
                <c:pt idx="570">
                  <c:v>703.24</c:v>
                </c:pt>
                <c:pt idx="571">
                  <c:v>703.69</c:v>
                </c:pt>
                <c:pt idx="572">
                  <c:v>704.13</c:v>
                </c:pt>
                <c:pt idx="573">
                  <c:v>704.58</c:v>
                </c:pt>
                <c:pt idx="574">
                  <c:v>705.03</c:v>
                </c:pt>
                <c:pt idx="575">
                  <c:v>705.47</c:v>
                </c:pt>
                <c:pt idx="576">
                  <c:v>705.92</c:v>
                </c:pt>
                <c:pt idx="577">
                  <c:v>706.37</c:v>
                </c:pt>
                <c:pt idx="578">
                  <c:v>706.81</c:v>
                </c:pt>
                <c:pt idx="579">
                  <c:v>707.26</c:v>
                </c:pt>
                <c:pt idx="580">
                  <c:v>707.7</c:v>
                </c:pt>
                <c:pt idx="581">
                  <c:v>708.15</c:v>
                </c:pt>
                <c:pt idx="582">
                  <c:v>708.6</c:v>
                </c:pt>
                <c:pt idx="583">
                  <c:v>709.04</c:v>
                </c:pt>
                <c:pt idx="584">
                  <c:v>709.49</c:v>
                </c:pt>
                <c:pt idx="585">
                  <c:v>709.93</c:v>
                </c:pt>
                <c:pt idx="586">
                  <c:v>710.38</c:v>
                </c:pt>
                <c:pt idx="587">
                  <c:v>710.82999999999947</c:v>
                </c:pt>
                <c:pt idx="588">
                  <c:v>711.27000000000055</c:v>
                </c:pt>
                <c:pt idx="589">
                  <c:v>711.72</c:v>
                </c:pt>
                <c:pt idx="590">
                  <c:v>712.16</c:v>
                </c:pt>
                <c:pt idx="591">
                  <c:v>712.61</c:v>
                </c:pt>
                <c:pt idx="592">
                  <c:v>713.05</c:v>
                </c:pt>
                <c:pt idx="593">
                  <c:v>713.5</c:v>
                </c:pt>
                <c:pt idx="594">
                  <c:v>713.94999999999948</c:v>
                </c:pt>
                <c:pt idx="595">
                  <c:v>714.39</c:v>
                </c:pt>
                <c:pt idx="596">
                  <c:v>714.83999999999946</c:v>
                </c:pt>
                <c:pt idx="597">
                  <c:v>715.28000000000054</c:v>
                </c:pt>
                <c:pt idx="598">
                  <c:v>715.73</c:v>
                </c:pt>
                <c:pt idx="599">
                  <c:v>716.17000000000053</c:v>
                </c:pt>
                <c:pt idx="600">
                  <c:v>716.62</c:v>
                </c:pt>
                <c:pt idx="601">
                  <c:v>717.06</c:v>
                </c:pt>
                <c:pt idx="602">
                  <c:v>717.51</c:v>
                </c:pt>
                <c:pt idx="603">
                  <c:v>717.94999999999948</c:v>
                </c:pt>
                <c:pt idx="604">
                  <c:v>718.4</c:v>
                </c:pt>
                <c:pt idx="605">
                  <c:v>718.84999999999911</c:v>
                </c:pt>
                <c:pt idx="606">
                  <c:v>719.29000000000053</c:v>
                </c:pt>
                <c:pt idx="607">
                  <c:v>719.74</c:v>
                </c:pt>
                <c:pt idx="608">
                  <c:v>720.18000000000052</c:v>
                </c:pt>
                <c:pt idx="609">
                  <c:v>720.63</c:v>
                </c:pt>
                <c:pt idx="610">
                  <c:v>721.07</c:v>
                </c:pt>
                <c:pt idx="611">
                  <c:v>721.52</c:v>
                </c:pt>
                <c:pt idx="612">
                  <c:v>721.95999999999947</c:v>
                </c:pt>
                <c:pt idx="613">
                  <c:v>722.41</c:v>
                </c:pt>
                <c:pt idx="614">
                  <c:v>722.84999999999911</c:v>
                </c:pt>
                <c:pt idx="615">
                  <c:v>723.3</c:v>
                </c:pt>
                <c:pt idx="616">
                  <c:v>723.74</c:v>
                </c:pt>
                <c:pt idx="617">
                  <c:v>724.19</c:v>
                </c:pt>
                <c:pt idx="618">
                  <c:v>724.63</c:v>
                </c:pt>
                <c:pt idx="619">
                  <c:v>725.08</c:v>
                </c:pt>
                <c:pt idx="620">
                  <c:v>725.52</c:v>
                </c:pt>
                <c:pt idx="621">
                  <c:v>725.97</c:v>
                </c:pt>
                <c:pt idx="622">
                  <c:v>726.41</c:v>
                </c:pt>
                <c:pt idx="623">
                  <c:v>726.8599999999991</c:v>
                </c:pt>
                <c:pt idx="624">
                  <c:v>727.3</c:v>
                </c:pt>
                <c:pt idx="625">
                  <c:v>727.75</c:v>
                </c:pt>
                <c:pt idx="626">
                  <c:v>728.19</c:v>
                </c:pt>
                <c:pt idx="627">
                  <c:v>728.64</c:v>
                </c:pt>
                <c:pt idx="628">
                  <c:v>729.08</c:v>
                </c:pt>
                <c:pt idx="629">
                  <c:v>729.52</c:v>
                </c:pt>
                <c:pt idx="630">
                  <c:v>729.97</c:v>
                </c:pt>
                <c:pt idx="631">
                  <c:v>730.41</c:v>
                </c:pt>
                <c:pt idx="632">
                  <c:v>730.8599999999991</c:v>
                </c:pt>
                <c:pt idx="633">
                  <c:v>731.3</c:v>
                </c:pt>
                <c:pt idx="634">
                  <c:v>731.75</c:v>
                </c:pt>
                <c:pt idx="635">
                  <c:v>732.19</c:v>
                </c:pt>
                <c:pt idx="636">
                  <c:v>732.64</c:v>
                </c:pt>
                <c:pt idx="637">
                  <c:v>733.08</c:v>
                </c:pt>
                <c:pt idx="638">
                  <c:v>733.53</c:v>
                </c:pt>
                <c:pt idx="639">
                  <c:v>733.97</c:v>
                </c:pt>
                <c:pt idx="640">
                  <c:v>734.41</c:v>
                </c:pt>
                <c:pt idx="641">
                  <c:v>734.8599999999991</c:v>
                </c:pt>
                <c:pt idx="642">
                  <c:v>735.3</c:v>
                </c:pt>
                <c:pt idx="643">
                  <c:v>735.75</c:v>
                </c:pt>
                <c:pt idx="644">
                  <c:v>736.19</c:v>
                </c:pt>
                <c:pt idx="645">
                  <c:v>736.63</c:v>
                </c:pt>
                <c:pt idx="646">
                  <c:v>737.08</c:v>
                </c:pt>
                <c:pt idx="647">
                  <c:v>737.52</c:v>
                </c:pt>
                <c:pt idx="648">
                  <c:v>737.97</c:v>
                </c:pt>
                <c:pt idx="649">
                  <c:v>738.41</c:v>
                </c:pt>
                <c:pt idx="650">
                  <c:v>738.8599999999991</c:v>
                </c:pt>
                <c:pt idx="651">
                  <c:v>739.3</c:v>
                </c:pt>
                <c:pt idx="652">
                  <c:v>739.74</c:v>
                </c:pt>
                <c:pt idx="653">
                  <c:v>740.19</c:v>
                </c:pt>
                <c:pt idx="654">
                  <c:v>740.63</c:v>
                </c:pt>
                <c:pt idx="655">
                  <c:v>741.08</c:v>
                </c:pt>
                <c:pt idx="656">
                  <c:v>741.52</c:v>
                </c:pt>
                <c:pt idx="657">
                  <c:v>741.95999999999947</c:v>
                </c:pt>
                <c:pt idx="658">
                  <c:v>742.41</c:v>
                </c:pt>
                <c:pt idx="659">
                  <c:v>742.84999999999911</c:v>
                </c:pt>
                <c:pt idx="660">
                  <c:v>743.29000000000053</c:v>
                </c:pt>
                <c:pt idx="661">
                  <c:v>743.74</c:v>
                </c:pt>
                <c:pt idx="662">
                  <c:v>744.18000000000052</c:v>
                </c:pt>
                <c:pt idx="663">
                  <c:v>744.63</c:v>
                </c:pt>
                <c:pt idx="664">
                  <c:v>745.07</c:v>
                </c:pt>
                <c:pt idx="665">
                  <c:v>745.51</c:v>
                </c:pt>
                <c:pt idx="666">
                  <c:v>745.95999999999947</c:v>
                </c:pt>
                <c:pt idx="667">
                  <c:v>746.4</c:v>
                </c:pt>
                <c:pt idx="668">
                  <c:v>746.83999999999946</c:v>
                </c:pt>
                <c:pt idx="669">
                  <c:v>747.29000000000053</c:v>
                </c:pt>
                <c:pt idx="670">
                  <c:v>747.73</c:v>
                </c:pt>
                <c:pt idx="671">
                  <c:v>748.17000000000053</c:v>
                </c:pt>
                <c:pt idx="672">
                  <c:v>748.62</c:v>
                </c:pt>
                <c:pt idx="673">
                  <c:v>749.06</c:v>
                </c:pt>
                <c:pt idx="674">
                  <c:v>749.5</c:v>
                </c:pt>
                <c:pt idx="675">
                  <c:v>749.94999999999948</c:v>
                </c:pt>
                <c:pt idx="676">
                  <c:v>750.39</c:v>
                </c:pt>
                <c:pt idx="677">
                  <c:v>750.82999999999947</c:v>
                </c:pt>
                <c:pt idx="678">
                  <c:v>751.28000000000054</c:v>
                </c:pt>
                <c:pt idx="679">
                  <c:v>751.72</c:v>
                </c:pt>
                <c:pt idx="680">
                  <c:v>752.16</c:v>
                </c:pt>
                <c:pt idx="681">
                  <c:v>752.61</c:v>
                </c:pt>
                <c:pt idx="682">
                  <c:v>753.05</c:v>
                </c:pt>
                <c:pt idx="683">
                  <c:v>753.49</c:v>
                </c:pt>
                <c:pt idx="684">
                  <c:v>753.93999999999949</c:v>
                </c:pt>
                <c:pt idx="685">
                  <c:v>754.38</c:v>
                </c:pt>
                <c:pt idx="686">
                  <c:v>754.81999999999948</c:v>
                </c:pt>
                <c:pt idx="687">
                  <c:v>755.26</c:v>
                </c:pt>
                <c:pt idx="688">
                  <c:v>755.71</c:v>
                </c:pt>
                <c:pt idx="689">
                  <c:v>756.15</c:v>
                </c:pt>
                <c:pt idx="690">
                  <c:v>756.59</c:v>
                </c:pt>
                <c:pt idx="691">
                  <c:v>757.04</c:v>
                </c:pt>
                <c:pt idx="692">
                  <c:v>757.48</c:v>
                </c:pt>
                <c:pt idx="693">
                  <c:v>757.92</c:v>
                </c:pt>
                <c:pt idx="694">
                  <c:v>758.3599999999991</c:v>
                </c:pt>
                <c:pt idx="695">
                  <c:v>758.81</c:v>
                </c:pt>
                <c:pt idx="696">
                  <c:v>759.25</c:v>
                </c:pt>
                <c:pt idx="697">
                  <c:v>759.69</c:v>
                </c:pt>
                <c:pt idx="698">
                  <c:v>760.13</c:v>
                </c:pt>
                <c:pt idx="699">
                  <c:v>760.58</c:v>
                </c:pt>
                <c:pt idx="700">
                  <c:v>761.02</c:v>
                </c:pt>
                <c:pt idx="701">
                  <c:v>761.45999999999947</c:v>
                </c:pt>
                <c:pt idx="702">
                  <c:v>761.9</c:v>
                </c:pt>
                <c:pt idx="703">
                  <c:v>762.34999999999911</c:v>
                </c:pt>
                <c:pt idx="704">
                  <c:v>762.79000000000053</c:v>
                </c:pt>
                <c:pt idx="705">
                  <c:v>763.23</c:v>
                </c:pt>
                <c:pt idx="706">
                  <c:v>763.67000000000053</c:v>
                </c:pt>
                <c:pt idx="707">
                  <c:v>764.12</c:v>
                </c:pt>
                <c:pt idx="708">
                  <c:v>764.56</c:v>
                </c:pt>
                <c:pt idx="709">
                  <c:v>765</c:v>
                </c:pt>
                <c:pt idx="710">
                  <c:v>765.43999999999949</c:v>
                </c:pt>
                <c:pt idx="711">
                  <c:v>765.89</c:v>
                </c:pt>
                <c:pt idx="712">
                  <c:v>766.32999999999947</c:v>
                </c:pt>
                <c:pt idx="713">
                  <c:v>766.77000000000055</c:v>
                </c:pt>
                <c:pt idx="714">
                  <c:v>767.21</c:v>
                </c:pt>
                <c:pt idx="715">
                  <c:v>767.65</c:v>
                </c:pt>
                <c:pt idx="716">
                  <c:v>768.1</c:v>
                </c:pt>
                <c:pt idx="717">
                  <c:v>768.54</c:v>
                </c:pt>
                <c:pt idx="718">
                  <c:v>768.98</c:v>
                </c:pt>
                <c:pt idx="719">
                  <c:v>769.42</c:v>
                </c:pt>
                <c:pt idx="720">
                  <c:v>769.87</c:v>
                </c:pt>
                <c:pt idx="721">
                  <c:v>770.31</c:v>
                </c:pt>
                <c:pt idx="722">
                  <c:v>770.75</c:v>
                </c:pt>
                <c:pt idx="723">
                  <c:v>771.19</c:v>
                </c:pt>
                <c:pt idx="724">
                  <c:v>771.63</c:v>
                </c:pt>
                <c:pt idx="725">
                  <c:v>772.07</c:v>
                </c:pt>
                <c:pt idx="726">
                  <c:v>772.52</c:v>
                </c:pt>
                <c:pt idx="727">
                  <c:v>772.95999999999947</c:v>
                </c:pt>
                <c:pt idx="728">
                  <c:v>773.4</c:v>
                </c:pt>
                <c:pt idx="729">
                  <c:v>773.83999999999946</c:v>
                </c:pt>
                <c:pt idx="730">
                  <c:v>774.28000000000054</c:v>
                </c:pt>
                <c:pt idx="731">
                  <c:v>774.73</c:v>
                </c:pt>
                <c:pt idx="732">
                  <c:v>775.17000000000053</c:v>
                </c:pt>
                <c:pt idx="733">
                  <c:v>775.61</c:v>
                </c:pt>
                <c:pt idx="734">
                  <c:v>776.05</c:v>
                </c:pt>
                <c:pt idx="735">
                  <c:v>776.49</c:v>
                </c:pt>
                <c:pt idx="736">
                  <c:v>776.93</c:v>
                </c:pt>
                <c:pt idx="737">
                  <c:v>777.37</c:v>
                </c:pt>
                <c:pt idx="738">
                  <c:v>777.81999999999948</c:v>
                </c:pt>
                <c:pt idx="739">
                  <c:v>778.26</c:v>
                </c:pt>
                <c:pt idx="740">
                  <c:v>778.7</c:v>
                </c:pt>
                <c:pt idx="741">
                  <c:v>779.14</c:v>
                </c:pt>
                <c:pt idx="742">
                  <c:v>779.58</c:v>
                </c:pt>
                <c:pt idx="743">
                  <c:v>780.02</c:v>
                </c:pt>
                <c:pt idx="744">
                  <c:v>780.45999999999947</c:v>
                </c:pt>
                <c:pt idx="745">
                  <c:v>780.91</c:v>
                </c:pt>
                <c:pt idx="746">
                  <c:v>781.34999999999911</c:v>
                </c:pt>
                <c:pt idx="747">
                  <c:v>781.79000000000053</c:v>
                </c:pt>
                <c:pt idx="748">
                  <c:v>782.23</c:v>
                </c:pt>
                <c:pt idx="749">
                  <c:v>782.67000000000053</c:v>
                </c:pt>
                <c:pt idx="750">
                  <c:v>783.11</c:v>
                </c:pt>
                <c:pt idx="751">
                  <c:v>783.55</c:v>
                </c:pt>
                <c:pt idx="752">
                  <c:v>783.99</c:v>
                </c:pt>
                <c:pt idx="753">
                  <c:v>784.43</c:v>
                </c:pt>
                <c:pt idx="754">
                  <c:v>784.88</c:v>
                </c:pt>
                <c:pt idx="755">
                  <c:v>785.31999999999948</c:v>
                </c:pt>
                <c:pt idx="756">
                  <c:v>785.76</c:v>
                </c:pt>
                <c:pt idx="757">
                  <c:v>786.2</c:v>
                </c:pt>
                <c:pt idx="758">
                  <c:v>786.64</c:v>
                </c:pt>
                <c:pt idx="759">
                  <c:v>787.08</c:v>
                </c:pt>
                <c:pt idx="760">
                  <c:v>787.52</c:v>
                </c:pt>
                <c:pt idx="761">
                  <c:v>787.95999999999947</c:v>
                </c:pt>
                <c:pt idx="762">
                  <c:v>788.4</c:v>
                </c:pt>
                <c:pt idx="763">
                  <c:v>788.83999999999946</c:v>
                </c:pt>
                <c:pt idx="764">
                  <c:v>789.28000000000054</c:v>
                </c:pt>
                <c:pt idx="765">
                  <c:v>789.72</c:v>
                </c:pt>
                <c:pt idx="766">
                  <c:v>790.17000000000053</c:v>
                </c:pt>
                <c:pt idx="767">
                  <c:v>790.61</c:v>
                </c:pt>
                <c:pt idx="768">
                  <c:v>791.05</c:v>
                </c:pt>
                <c:pt idx="769">
                  <c:v>791.49</c:v>
                </c:pt>
                <c:pt idx="770">
                  <c:v>791.93</c:v>
                </c:pt>
                <c:pt idx="771">
                  <c:v>792.37</c:v>
                </c:pt>
                <c:pt idx="772">
                  <c:v>792.81</c:v>
                </c:pt>
                <c:pt idx="773">
                  <c:v>793.25</c:v>
                </c:pt>
                <c:pt idx="774">
                  <c:v>793.69</c:v>
                </c:pt>
                <c:pt idx="775">
                  <c:v>794.13</c:v>
                </c:pt>
                <c:pt idx="776">
                  <c:v>794.57</c:v>
                </c:pt>
                <c:pt idx="777">
                  <c:v>795.01</c:v>
                </c:pt>
                <c:pt idx="778">
                  <c:v>795.44999999999948</c:v>
                </c:pt>
                <c:pt idx="779">
                  <c:v>795.89</c:v>
                </c:pt>
                <c:pt idx="780">
                  <c:v>796.32999999999947</c:v>
                </c:pt>
                <c:pt idx="781">
                  <c:v>796.77000000000055</c:v>
                </c:pt>
                <c:pt idx="782">
                  <c:v>797.21</c:v>
                </c:pt>
                <c:pt idx="783">
                  <c:v>797.65</c:v>
                </c:pt>
                <c:pt idx="784">
                  <c:v>798.09</c:v>
                </c:pt>
                <c:pt idx="785">
                  <c:v>798.53</c:v>
                </c:pt>
                <c:pt idx="786">
                  <c:v>798.97</c:v>
                </c:pt>
                <c:pt idx="787">
                  <c:v>799.41</c:v>
                </c:pt>
              </c:numCache>
            </c:numRef>
          </c:xVal>
          <c:yVal>
            <c:numRef>
              <c:f>Люминисц_спектры!$K$524:$K$1311</c:f>
              <c:numCache>
                <c:formatCode>0.00</c:formatCode>
                <c:ptCount val="788"/>
                <c:pt idx="0">
                  <c:v>0.12751477260477992</c:v>
                </c:pt>
                <c:pt idx="1">
                  <c:v>0.12873479867120075</c:v>
                </c:pt>
                <c:pt idx="2">
                  <c:v>0.12842611737728693</c:v>
                </c:pt>
                <c:pt idx="3">
                  <c:v>0.12988132919145101</c:v>
                </c:pt>
                <c:pt idx="4">
                  <c:v>0.13425186433702124</c:v>
                </c:pt>
                <c:pt idx="5">
                  <c:v>0.13026840573461246</c:v>
                </c:pt>
                <c:pt idx="6">
                  <c:v>0.13180201279802442</c:v>
                </c:pt>
                <c:pt idx="7">
                  <c:v>0.12900428234049058</c:v>
                </c:pt>
                <c:pt idx="8">
                  <c:v>0.13666741795447196</c:v>
                </c:pt>
                <c:pt idx="9">
                  <c:v>0.13231158191813575</c:v>
                </c:pt>
                <c:pt idx="10">
                  <c:v>0.1331886287690966</c:v>
                </c:pt>
                <c:pt idx="11">
                  <c:v>0.1428655423481337</c:v>
                </c:pt>
                <c:pt idx="12">
                  <c:v>0.13500641861103221</c:v>
                </c:pt>
                <c:pt idx="13">
                  <c:v>0.13319352847217458</c:v>
                </c:pt>
                <c:pt idx="14">
                  <c:v>0.13924956147657472</c:v>
                </c:pt>
                <c:pt idx="15">
                  <c:v>0.14021970268601724</c:v>
                </c:pt>
                <c:pt idx="16">
                  <c:v>0.13667231765754972</c:v>
                </c:pt>
                <c:pt idx="17">
                  <c:v>0.13681930874988976</c:v>
                </c:pt>
                <c:pt idx="18">
                  <c:v>0.1446588336746793</c:v>
                </c:pt>
                <c:pt idx="19">
                  <c:v>0.14530069477789673</c:v>
                </c:pt>
                <c:pt idx="20">
                  <c:v>0.14125843973855184</c:v>
                </c:pt>
                <c:pt idx="21">
                  <c:v>0.1411947435985379</c:v>
                </c:pt>
                <c:pt idx="22">
                  <c:v>0.15093535331758923</c:v>
                </c:pt>
                <c:pt idx="23">
                  <c:v>0.1541348594275187</c:v>
                </c:pt>
                <c:pt idx="24">
                  <c:v>0.14630513390888511</c:v>
                </c:pt>
                <c:pt idx="25">
                  <c:v>0.14800533087694931</c:v>
                </c:pt>
                <c:pt idx="26">
                  <c:v>0.14748106264760374</c:v>
                </c:pt>
                <c:pt idx="27">
                  <c:v>0.15381147902437137</c:v>
                </c:pt>
                <c:pt idx="28">
                  <c:v>0.15588895312944062</c:v>
                </c:pt>
                <c:pt idx="29">
                  <c:v>0.1564279204680197</c:v>
                </c:pt>
                <c:pt idx="30">
                  <c:v>0.15289033484570869</c:v>
                </c:pt>
                <c:pt idx="31">
                  <c:v>0.15541368193087529</c:v>
                </c:pt>
                <c:pt idx="32">
                  <c:v>0.16473291718521871</c:v>
                </c:pt>
                <c:pt idx="33">
                  <c:v>0.1603476829304144</c:v>
                </c:pt>
                <c:pt idx="34">
                  <c:v>0.16355698844650021</c:v>
                </c:pt>
                <c:pt idx="35">
                  <c:v>0.1645124305467093</c:v>
                </c:pt>
                <c:pt idx="36">
                  <c:v>0.16627142395170852</c:v>
                </c:pt>
                <c:pt idx="37">
                  <c:v>0.16791282448283656</c:v>
                </c:pt>
                <c:pt idx="38">
                  <c:v>0.16940233421854634</c:v>
                </c:pt>
                <c:pt idx="39">
                  <c:v>0.17380226758258446</c:v>
                </c:pt>
                <c:pt idx="40">
                  <c:v>0.17598753515536997</c:v>
                </c:pt>
                <c:pt idx="41">
                  <c:v>0.17690867933403234</c:v>
                </c:pt>
                <c:pt idx="42">
                  <c:v>0.17775632796652521</c:v>
                </c:pt>
                <c:pt idx="43">
                  <c:v>0.18440032534028444</c:v>
                </c:pt>
                <c:pt idx="44">
                  <c:v>0.17952022107460286</c:v>
                </c:pt>
                <c:pt idx="45">
                  <c:v>0.18398875028173317</c:v>
                </c:pt>
                <c:pt idx="46">
                  <c:v>0.18383685948631542</c:v>
                </c:pt>
                <c:pt idx="47">
                  <c:v>0.1879330112595177</c:v>
                </c:pt>
                <c:pt idx="48">
                  <c:v>0.19647319372446057</c:v>
                </c:pt>
                <c:pt idx="49">
                  <c:v>0.19418503238703741</c:v>
                </c:pt>
                <c:pt idx="50">
                  <c:v>0.19081893637245606</c:v>
                </c:pt>
                <c:pt idx="51">
                  <c:v>0.1961743118367027</c:v>
                </c:pt>
                <c:pt idx="52">
                  <c:v>0.2001773692514234</c:v>
                </c:pt>
                <c:pt idx="53">
                  <c:v>0.20515546757866474</c:v>
                </c:pt>
                <c:pt idx="54">
                  <c:v>0.20503297500171488</c:v>
                </c:pt>
                <c:pt idx="55">
                  <c:v>0.20552784501259241</c:v>
                </c:pt>
                <c:pt idx="56">
                  <c:v>0.21064803472909574</c:v>
                </c:pt>
                <c:pt idx="57">
                  <c:v>0.20847256656246668</c:v>
                </c:pt>
                <c:pt idx="58">
                  <c:v>0.21570942800866288</c:v>
                </c:pt>
                <c:pt idx="59">
                  <c:v>0.21877664213548687</c:v>
                </c:pt>
                <c:pt idx="60">
                  <c:v>0.22080511920977566</c:v>
                </c:pt>
                <c:pt idx="61">
                  <c:v>0.22058463257126645</c:v>
                </c:pt>
                <c:pt idx="62">
                  <c:v>0.22380373749350788</c:v>
                </c:pt>
                <c:pt idx="63">
                  <c:v>0.23182945113526152</c:v>
                </c:pt>
                <c:pt idx="64">
                  <c:v>0.23193234489989953</c:v>
                </c:pt>
                <c:pt idx="65">
                  <c:v>0.2346663792174194</c:v>
                </c:pt>
                <c:pt idx="66">
                  <c:v>0.23865963722598407</c:v>
                </c:pt>
                <c:pt idx="67">
                  <c:v>0.23852734524287841</c:v>
                </c:pt>
                <c:pt idx="68">
                  <c:v>0.24509784707046797</c:v>
                </c:pt>
                <c:pt idx="69">
                  <c:v>0.25669054455299961</c:v>
                </c:pt>
                <c:pt idx="70">
                  <c:v>0.24455887973188825</c:v>
                </c:pt>
                <c:pt idx="71">
                  <c:v>0.24859133536507727</c:v>
                </c:pt>
                <c:pt idx="72">
                  <c:v>0.25130577087028538</c:v>
                </c:pt>
                <c:pt idx="73">
                  <c:v>0.25447097905866994</c:v>
                </c:pt>
                <c:pt idx="74">
                  <c:v>0.25893950826579909</c:v>
                </c:pt>
                <c:pt idx="75">
                  <c:v>0.26476525522553329</c:v>
                </c:pt>
                <c:pt idx="76">
                  <c:v>0.26638215724127168</c:v>
                </c:pt>
                <c:pt idx="77">
                  <c:v>0.26773447529079736</c:v>
                </c:pt>
                <c:pt idx="78">
                  <c:v>0.27276647035189688</c:v>
                </c:pt>
                <c:pt idx="79">
                  <c:v>0.27048320871755188</c:v>
                </c:pt>
                <c:pt idx="80">
                  <c:v>0.27542210942016931</c:v>
                </c:pt>
                <c:pt idx="81">
                  <c:v>0.27483414505081033</c:v>
                </c:pt>
                <c:pt idx="82">
                  <c:v>0.27893029682401282</c:v>
                </c:pt>
                <c:pt idx="83">
                  <c:v>0.2796995502072574</c:v>
                </c:pt>
                <c:pt idx="84">
                  <c:v>0.28405538624359361</c:v>
                </c:pt>
                <c:pt idx="85">
                  <c:v>0.29070918302350884</c:v>
                </c:pt>
                <c:pt idx="86">
                  <c:v>0.29822042784207342</c:v>
                </c:pt>
                <c:pt idx="87">
                  <c:v>0.29939635658079117</c:v>
                </c:pt>
                <c:pt idx="88">
                  <c:v>0.29712779405568074</c:v>
                </c:pt>
                <c:pt idx="89">
                  <c:v>0.30174821405822805</c:v>
                </c:pt>
                <c:pt idx="90">
                  <c:v>0.30591296167452359</c:v>
                </c:pt>
                <c:pt idx="91">
                  <c:v>0.30757396101796336</c:v>
                </c:pt>
                <c:pt idx="92">
                  <c:v>0.30895077758287959</c:v>
                </c:pt>
                <c:pt idx="93">
                  <c:v>0.31348300293002296</c:v>
                </c:pt>
                <c:pt idx="94">
                  <c:v>0.31727047340931197</c:v>
                </c:pt>
                <c:pt idx="95">
                  <c:v>0.31824061461875408</c:v>
                </c:pt>
                <c:pt idx="96">
                  <c:v>0.32564406596960344</c:v>
                </c:pt>
                <c:pt idx="97">
                  <c:v>0.3262614285574294</c:v>
                </c:pt>
                <c:pt idx="98">
                  <c:v>0.32611933716816782</c:v>
                </c:pt>
                <c:pt idx="99">
                  <c:v>0.32610953776201212</c:v>
                </c:pt>
                <c:pt idx="100">
                  <c:v>0.32971571922741566</c:v>
                </c:pt>
                <c:pt idx="101">
                  <c:v>0.33489960508393246</c:v>
                </c:pt>
                <c:pt idx="102">
                  <c:v>0.33500249884857042</c:v>
                </c:pt>
                <c:pt idx="103">
                  <c:v>0.33969151469420988</c:v>
                </c:pt>
                <c:pt idx="104">
                  <c:v>0.34093603927601984</c:v>
                </c:pt>
                <c:pt idx="105">
                  <c:v>0.34697737317118582</c:v>
                </c:pt>
                <c:pt idx="106">
                  <c:v>0.34976040451948631</c:v>
                </c:pt>
                <c:pt idx="107">
                  <c:v>0.34425313825982146</c:v>
                </c:pt>
                <c:pt idx="108">
                  <c:v>0.34889315707468138</c:v>
                </c:pt>
                <c:pt idx="109">
                  <c:v>0.35937362195850991</c:v>
                </c:pt>
                <c:pt idx="110">
                  <c:v>0.35990278989093338</c:v>
                </c:pt>
                <c:pt idx="111">
                  <c:v>0.3578057169735519</c:v>
                </c:pt>
                <c:pt idx="112">
                  <c:v>0.35955001126931763</c:v>
                </c:pt>
                <c:pt idx="113">
                  <c:v>0.36400874107029174</c:v>
                </c:pt>
                <c:pt idx="114">
                  <c:v>0.36278871500387161</c:v>
                </c:pt>
                <c:pt idx="115">
                  <c:v>0.36783540917420487</c:v>
                </c:pt>
                <c:pt idx="116">
                  <c:v>0.36529736297980403</c:v>
                </c:pt>
                <c:pt idx="117">
                  <c:v>0.36954050584534642</c:v>
                </c:pt>
                <c:pt idx="118">
                  <c:v>0.36844787205895374</c:v>
                </c:pt>
                <c:pt idx="119">
                  <c:v>0.37043225180554107</c:v>
                </c:pt>
                <c:pt idx="120">
                  <c:v>0.38040314756925792</c:v>
                </c:pt>
                <c:pt idx="121">
                  <c:v>0.37516536497888292</c:v>
                </c:pt>
                <c:pt idx="122">
                  <c:v>0.38024635707076182</c:v>
                </c:pt>
                <c:pt idx="123">
                  <c:v>0.38458259429478686</c:v>
                </c:pt>
                <c:pt idx="124">
                  <c:v>0.38572912481503618</c:v>
                </c:pt>
                <c:pt idx="125">
                  <c:v>0.38309798426215425</c:v>
                </c:pt>
                <c:pt idx="126">
                  <c:v>0.38575362333042668</c:v>
                </c:pt>
                <c:pt idx="127">
                  <c:v>0.38907072231422873</c:v>
                </c:pt>
                <c:pt idx="128">
                  <c:v>0.38841416210177737</c:v>
                </c:pt>
                <c:pt idx="129">
                  <c:v>0.39134908424549536</c:v>
                </c:pt>
                <c:pt idx="130">
                  <c:v>0.39181945574098287</c:v>
                </c:pt>
                <c:pt idx="131">
                  <c:v>0.39578331553107882</c:v>
                </c:pt>
                <c:pt idx="132">
                  <c:v>0.39993826374121805</c:v>
                </c:pt>
                <c:pt idx="133">
                  <c:v>0.39383813340911583</c:v>
                </c:pt>
                <c:pt idx="134">
                  <c:v>0.40154046664772131</c:v>
                </c:pt>
                <c:pt idx="135">
                  <c:v>0.40297117994649567</c:v>
                </c:pt>
                <c:pt idx="136">
                  <c:v>0.40246651052946253</c:v>
                </c:pt>
                <c:pt idx="137">
                  <c:v>0.40037433731515937</c:v>
                </c:pt>
                <c:pt idx="138">
                  <c:v>0.40327986124040954</c:v>
                </c:pt>
                <c:pt idx="139">
                  <c:v>0.40582770684096603</c:v>
                </c:pt>
                <c:pt idx="140">
                  <c:v>0.40342685233274955</c:v>
                </c:pt>
                <c:pt idx="141">
                  <c:v>0.40528873950238631</c:v>
                </c:pt>
                <c:pt idx="142">
                  <c:v>0.40492616147461558</c:v>
                </c:pt>
                <c:pt idx="143">
                  <c:v>0.40734171509206596</c:v>
                </c:pt>
                <c:pt idx="144">
                  <c:v>0.41344184542416734</c:v>
                </c:pt>
                <c:pt idx="145">
                  <c:v>0.40893901829549134</c:v>
                </c:pt>
                <c:pt idx="146">
                  <c:v>0.41304986917792835</c:v>
                </c:pt>
                <c:pt idx="147">
                  <c:v>0.41181514400227348</c:v>
                </c:pt>
                <c:pt idx="148">
                  <c:v>0.41286368046096444</c:v>
                </c:pt>
                <c:pt idx="149">
                  <c:v>0.41369662998422346</c:v>
                </c:pt>
                <c:pt idx="150">
                  <c:v>0.41571530765235631</c:v>
                </c:pt>
                <c:pt idx="151">
                  <c:v>0.41809166364518308</c:v>
                </c:pt>
                <c:pt idx="152">
                  <c:v>0.41996335022097681</c:v>
                </c:pt>
                <c:pt idx="153">
                  <c:v>0.41444138485207832</c:v>
                </c:pt>
                <c:pt idx="154">
                  <c:v>0.41885111762227256</c:v>
                </c:pt>
                <c:pt idx="155">
                  <c:v>0.41803286720824812</c:v>
                </c:pt>
                <c:pt idx="156">
                  <c:v>0.42224171215224382</c:v>
                </c:pt>
                <c:pt idx="157">
                  <c:v>0.41878252177918074</c:v>
                </c:pt>
                <c:pt idx="158">
                  <c:v>0.43003713974933111</c:v>
                </c:pt>
                <c:pt idx="159">
                  <c:v>0.42647505561162991</c:v>
                </c:pt>
                <c:pt idx="160">
                  <c:v>0.42910129646143425</c:v>
                </c:pt>
                <c:pt idx="161">
                  <c:v>0.42772447989651885</c:v>
                </c:pt>
                <c:pt idx="162">
                  <c:v>0.42755788999186739</c:v>
                </c:pt>
                <c:pt idx="163">
                  <c:v>0.42738150068105923</c:v>
                </c:pt>
                <c:pt idx="164">
                  <c:v>0.43287406783149046</c:v>
                </c:pt>
                <c:pt idx="165">
                  <c:v>0.43047811302635125</c:v>
                </c:pt>
                <c:pt idx="166">
                  <c:v>0.4330455574392193</c:v>
                </c:pt>
                <c:pt idx="167">
                  <c:v>0.43487804639038935</c:v>
                </c:pt>
                <c:pt idx="168">
                  <c:v>0.43583348849059744</c:v>
                </c:pt>
                <c:pt idx="169">
                  <c:v>0.43342773427930337</c:v>
                </c:pt>
                <c:pt idx="170">
                  <c:v>0.44014522719923171</c:v>
                </c:pt>
                <c:pt idx="171">
                  <c:v>0.44565739316197439</c:v>
                </c:pt>
                <c:pt idx="172">
                  <c:v>0.43995413877918998</c:v>
                </c:pt>
                <c:pt idx="173">
                  <c:v>0.44297725557831175</c:v>
                </c:pt>
                <c:pt idx="174">
                  <c:v>0.43966015659451035</c:v>
                </c:pt>
                <c:pt idx="175">
                  <c:v>0.44622085901594388</c:v>
                </c:pt>
                <c:pt idx="176">
                  <c:v>0.45317843738669478</c:v>
                </c:pt>
                <c:pt idx="177">
                  <c:v>0.44423647926935672</c:v>
                </c:pt>
                <c:pt idx="178">
                  <c:v>0.4471175046792164</c:v>
                </c:pt>
                <c:pt idx="179">
                  <c:v>0.45350671749291988</c:v>
                </c:pt>
                <c:pt idx="180">
                  <c:v>0.45014062147833794</c:v>
                </c:pt>
                <c:pt idx="181">
                  <c:v>0.45291875312356111</c:v>
                </c:pt>
                <c:pt idx="182">
                  <c:v>0.4537076053191178</c:v>
                </c:pt>
                <c:pt idx="183">
                  <c:v>0.46184601213166482</c:v>
                </c:pt>
                <c:pt idx="184">
                  <c:v>0.45738238262761355</c:v>
                </c:pt>
                <c:pt idx="185">
                  <c:v>0.46024870892823883</c:v>
                </c:pt>
                <c:pt idx="186">
                  <c:v>0.46265936284261217</c:v>
                </c:pt>
                <c:pt idx="187">
                  <c:v>0.46085137240683216</c:v>
                </c:pt>
                <c:pt idx="188">
                  <c:v>0.46480543279077285</c:v>
                </c:pt>
                <c:pt idx="189">
                  <c:v>0.46549139122169192</c:v>
                </c:pt>
                <c:pt idx="190">
                  <c:v>0.47207659215851538</c:v>
                </c:pt>
                <c:pt idx="191">
                  <c:v>0.47991121738022735</c:v>
                </c:pt>
                <c:pt idx="192">
                  <c:v>0.48066577165423835</c:v>
                </c:pt>
                <c:pt idx="193">
                  <c:v>0.47753486138740092</c:v>
                </c:pt>
                <c:pt idx="194">
                  <c:v>0.47899987260771998</c:v>
                </c:pt>
                <c:pt idx="195">
                  <c:v>0.48566346879379108</c:v>
                </c:pt>
                <c:pt idx="196">
                  <c:v>0.48554097621684211</c:v>
                </c:pt>
                <c:pt idx="197">
                  <c:v>0.4875302556665066</c:v>
                </c:pt>
                <c:pt idx="198">
                  <c:v>0.49040148167021136</c:v>
                </c:pt>
                <c:pt idx="199">
                  <c:v>0.49058767038717538</c:v>
                </c:pt>
                <c:pt idx="200">
                  <c:v>0.4986329828412398</c:v>
                </c:pt>
                <c:pt idx="201">
                  <c:v>0.49540407851284307</c:v>
                </c:pt>
                <c:pt idx="202">
                  <c:v>0.50073005575862106</c:v>
                </c:pt>
                <c:pt idx="203">
                  <c:v>0.50098484031867663</c:v>
                </c:pt>
                <c:pt idx="204">
                  <c:v>0.50348858859153056</c:v>
                </c:pt>
                <c:pt idx="205">
                  <c:v>0.51172988916871665</c:v>
                </c:pt>
                <c:pt idx="206">
                  <c:v>0.50866267504189244</c:v>
                </c:pt>
                <c:pt idx="207">
                  <c:v>0.51441002675237857</c:v>
                </c:pt>
                <c:pt idx="208">
                  <c:v>0.52201926563250267</c:v>
                </c:pt>
                <c:pt idx="209">
                  <c:v>0.52102462590766885</c:v>
                </c:pt>
                <c:pt idx="210">
                  <c:v>0.52495908747929965</c:v>
                </c:pt>
                <c:pt idx="211">
                  <c:v>0.52788910991993776</c:v>
                </c:pt>
                <c:pt idx="212">
                  <c:v>0.53223514655011905</c:v>
                </c:pt>
                <c:pt idx="213">
                  <c:v>0.53452820759061992</c:v>
                </c:pt>
                <c:pt idx="214">
                  <c:v>0.53986398424255388</c:v>
                </c:pt>
                <c:pt idx="215">
                  <c:v>0.54414632473272007</c:v>
                </c:pt>
                <c:pt idx="216">
                  <c:v>0.54204925181533992</c:v>
                </c:pt>
                <c:pt idx="217">
                  <c:v>0.54843356492596351</c:v>
                </c:pt>
                <c:pt idx="218">
                  <c:v>0.55309318255313811</c:v>
                </c:pt>
                <c:pt idx="219">
                  <c:v>0.55485707566121489</c:v>
                </c:pt>
                <c:pt idx="220">
                  <c:v>0.56564622183895652</c:v>
                </c:pt>
                <c:pt idx="221">
                  <c:v>0.56902701696277314</c:v>
                </c:pt>
                <c:pt idx="222">
                  <c:v>0.56801277842562736</c:v>
                </c:pt>
                <c:pt idx="223">
                  <c:v>0.5725842013973953</c:v>
                </c:pt>
                <c:pt idx="224">
                  <c:v>0.58301076954736342</c:v>
                </c:pt>
                <c:pt idx="225">
                  <c:v>0.58600938783109746</c:v>
                </c:pt>
                <c:pt idx="226">
                  <c:v>0.58837594441776719</c:v>
                </c:pt>
                <c:pt idx="227">
                  <c:v>0.59209481905396522</c:v>
                </c:pt>
                <c:pt idx="228">
                  <c:v>0.59701902064734858</c:v>
                </c:pt>
                <c:pt idx="229">
                  <c:v>0.60345723049183264</c:v>
                </c:pt>
                <c:pt idx="230">
                  <c:v>0.60372671416112278</c:v>
                </c:pt>
                <c:pt idx="231">
                  <c:v>0.61032661420718004</c:v>
                </c:pt>
                <c:pt idx="232">
                  <c:v>0.61348202298940679</c:v>
                </c:pt>
                <c:pt idx="233">
                  <c:v>0.61789175575960165</c:v>
                </c:pt>
                <c:pt idx="234">
                  <c:v>0.62536870265661892</c:v>
                </c:pt>
                <c:pt idx="235">
                  <c:v>0.6288817897635407</c:v>
                </c:pt>
                <c:pt idx="236">
                  <c:v>0.63506031534489116</c:v>
                </c:pt>
                <c:pt idx="237">
                  <c:v>0.63782864758395774</c:v>
                </c:pt>
                <c:pt idx="238">
                  <c:v>0.6439385773222146</c:v>
                </c:pt>
                <c:pt idx="239">
                  <c:v>0.64815232196928851</c:v>
                </c:pt>
                <c:pt idx="240">
                  <c:v>0.65485511577998456</c:v>
                </c:pt>
                <c:pt idx="241">
                  <c:v>0.6580938195145396</c:v>
                </c:pt>
                <c:pt idx="242">
                  <c:v>0.66636941801326932</c:v>
                </c:pt>
                <c:pt idx="243">
                  <c:v>0.66958852293551063</c:v>
                </c:pt>
                <c:pt idx="244">
                  <c:v>0.67391496075337864</c:v>
                </c:pt>
                <c:pt idx="245">
                  <c:v>0.67928013562378275</c:v>
                </c:pt>
                <c:pt idx="246">
                  <c:v>0.68683547777004705</c:v>
                </c:pt>
                <c:pt idx="247">
                  <c:v>0.69276901819749825</c:v>
                </c:pt>
                <c:pt idx="248">
                  <c:v>0.69329328642684263</c:v>
                </c:pt>
                <c:pt idx="249">
                  <c:v>0.69968739894362397</c:v>
                </c:pt>
                <c:pt idx="250">
                  <c:v>0.70265661900888965</c:v>
                </c:pt>
                <c:pt idx="251">
                  <c:v>0.70985918253353986</c:v>
                </c:pt>
                <c:pt idx="252">
                  <c:v>0.71758111458445661</c:v>
                </c:pt>
                <c:pt idx="253">
                  <c:v>0.71816907895381565</c:v>
                </c:pt>
                <c:pt idx="254">
                  <c:v>0.72044254118200357</c:v>
                </c:pt>
                <c:pt idx="255">
                  <c:v>0.73265260125236409</c:v>
                </c:pt>
                <c:pt idx="256">
                  <c:v>0.7337256362264466</c:v>
                </c:pt>
                <c:pt idx="257">
                  <c:v>0.7415504620420007</c:v>
                </c:pt>
                <c:pt idx="258">
                  <c:v>0.75116367948102369</c:v>
                </c:pt>
                <c:pt idx="259">
                  <c:v>0.7540055072662597</c:v>
                </c:pt>
                <c:pt idx="260">
                  <c:v>0.75837114270875183</c:v>
                </c:pt>
                <c:pt idx="261">
                  <c:v>0.76645075308436295</c:v>
                </c:pt>
                <c:pt idx="262">
                  <c:v>0.76829304144168864</c:v>
                </c:pt>
                <c:pt idx="263">
                  <c:v>0.77319764422276005</c:v>
                </c:pt>
                <c:pt idx="264">
                  <c:v>0.78140954658147765</c:v>
                </c:pt>
                <c:pt idx="265">
                  <c:v>0.78425137436671333</c:v>
                </c:pt>
                <c:pt idx="266">
                  <c:v>0.79402628200731029</c:v>
                </c:pt>
                <c:pt idx="267">
                  <c:v>0.79067978480504053</c:v>
                </c:pt>
                <c:pt idx="268">
                  <c:v>0.79794604446970563</c:v>
                </c:pt>
                <c:pt idx="269">
                  <c:v>0.80586396464374255</c:v>
                </c:pt>
                <c:pt idx="270">
                  <c:v>0.81237567003439692</c:v>
                </c:pt>
                <c:pt idx="271">
                  <c:v>0.81466383137181875</c:v>
                </c:pt>
                <c:pt idx="272">
                  <c:v>0.81967132791752861</c:v>
                </c:pt>
                <c:pt idx="273">
                  <c:v>0.82269934441972914</c:v>
                </c:pt>
                <c:pt idx="274">
                  <c:v>0.83183239095710759</c:v>
                </c:pt>
                <c:pt idx="275">
                  <c:v>0.83328760277127212</c:v>
                </c:pt>
                <c:pt idx="276">
                  <c:v>0.84367007359354262</c:v>
                </c:pt>
                <c:pt idx="277">
                  <c:v>0.84686468000039195</c:v>
                </c:pt>
                <c:pt idx="278">
                  <c:v>0.84886375885621257</c:v>
                </c:pt>
                <c:pt idx="279">
                  <c:v>0.84655109900340064</c:v>
                </c:pt>
                <c:pt idx="280">
                  <c:v>0.8576587258812115</c:v>
                </c:pt>
                <c:pt idx="281">
                  <c:v>0.86137760051740864</c:v>
                </c:pt>
                <c:pt idx="282">
                  <c:v>0.86897703999137665</c:v>
                </c:pt>
                <c:pt idx="283">
                  <c:v>0.87326428018462077</c:v>
                </c:pt>
                <c:pt idx="284">
                  <c:v>0.87159838113810295</c:v>
                </c:pt>
                <c:pt idx="285">
                  <c:v>0.88663067018138764</c:v>
                </c:pt>
                <c:pt idx="286">
                  <c:v>0.87947220398443871</c:v>
                </c:pt>
                <c:pt idx="287">
                  <c:v>0.89688574872362736</c:v>
                </c:pt>
                <c:pt idx="288">
                  <c:v>0.8923584230795617</c:v>
                </c:pt>
                <c:pt idx="289">
                  <c:v>0.89881133203327979</c:v>
                </c:pt>
                <c:pt idx="290">
                  <c:v>0.9014963693200182</c:v>
                </c:pt>
                <c:pt idx="291">
                  <c:v>0.90296138054033859</c:v>
                </c:pt>
                <c:pt idx="292">
                  <c:v>0.90770429311983802</c:v>
                </c:pt>
                <c:pt idx="293">
                  <c:v>0.91434829049359789</c:v>
                </c:pt>
                <c:pt idx="294">
                  <c:v>0.91550462042000269</c:v>
                </c:pt>
                <c:pt idx="295">
                  <c:v>0.9187286250453226</c:v>
                </c:pt>
                <c:pt idx="296">
                  <c:v>0.9270679196840671</c:v>
                </c:pt>
                <c:pt idx="297">
                  <c:v>0.92804786029966579</c:v>
                </c:pt>
                <c:pt idx="298">
                  <c:v>0.93221260791595917</c:v>
                </c:pt>
                <c:pt idx="299">
                  <c:v>0.93400099953942795</c:v>
                </c:pt>
                <c:pt idx="300">
                  <c:v>0.93489274549962254</c:v>
                </c:pt>
                <c:pt idx="301">
                  <c:v>0.94121336247023357</c:v>
                </c:pt>
                <c:pt idx="302">
                  <c:v>0.94904308798886783</c:v>
                </c:pt>
                <c:pt idx="303">
                  <c:v>0.94562799494350758</c:v>
                </c:pt>
                <c:pt idx="304">
                  <c:v>0.95230139053573371</c:v>
                </c:pt>
                <c:pt idx="305">
                  <c:v>0.95272766470351966</c:v>
                </c:pt>
                <c:pt idx="306">
                  <c:v>0.96157652846237518</c:v>
                </c:pt>
                <c:pt idx="307">
                  <c:v>0.95449155781159745</c:v>
                </c:pt>
                <c:pt idx="308">
                  <c:v>0.95845541760169473</c:v>
                </c:pt>
                <c:pt idx="309">
                  <c:v>0.96316403225964564</c:v>
                </c:pt>
                <c:pt idx="310">
                  <c:v>0.96756886532676056</c:v>
                </c:pt>
                <c:pt idx="311">
                  <c:v>0.96666242025733229</c:v>
                </c:pt>
                <c:pt idx="312">
                  <c:v>0.97244406988936449</c:v>
                </c:pt>
                <c:pt idx="313">
                  <c:v>0.96698580066048156</c:v>
                </c:pt>
                <c:pt idx="314">
                  <c:v>0.97377188942350279</c:v>
                </c:pt>
                <c:pt idx="315">
                  <c:v>0.97157192274148185</c:v>
                </c:pt>
                <c:pt idx="316">
                  <c:v>0.97922525894930856</c:v>
                </c:pt>
                <c:pt idx="317">
                  <c:v>0.9833312101286662</c:v>
                </c:pt>
                <c:pt idx="318">
                  <c:v>0.98215528138994757</c:v>
                </c:pt>
                <c:pt idx="319">
                  <c:v>0.98173390692523921</c:v>
                </c:pt>
                <c:pt idx="320">
                  <c:v>0.9833312101286662</c:v>
                </c:pt>
                <c:pt idx="321">
                  <c:v>0.98582515899536449</c:v>
                </c:pt>
                <c:pt idx="322">
                  <c:v>0.99055337246562847</c:v>
                </c:pt>
                <c:pt idx="323">
                  <c:v>0.98391427479494631</c:v>
                </c:pt>
                <c:pt idx="324">
                  <c:v>0.987201975560281</c:v>
                </c:pt>
                <c:pt idx="325">
                  <c:v>0.9887257832175369</c:v>
                </c:pt>
                <c:pt idx="326">
                  <c:v>0.9906611659333433</c:v>
                </c:pt>
                <c:pt idx="327">
                  <c:v>0.99321881094005648</c:v>
                </c:pt>
                <c:pt idx="328">
                  <c:v>0.98892667104373477</c:v>
                </c:pt>
                <c:pt idx="329">
                  <c:v>0.99240546022911014</c:v>
                </c:pt>
                <c:pt idx="330">
                  <c:v>0.98932354699305158</c:v>
                </c:pt>
                <c:pt idx="331">
                  <c:v>0.99369898184169958</c:v>
                </c:pt>
                <c:pt idx="332">
                  <c:v>0.99047007751330274</c:v>
                </c:pt>
                <c:pt idx="333">
                  <c:v>1</c:v>
                </c:pt>
                <c:pt idx="334">
                  <c:v>0.99202328338902668</c:v>
                </c:pt>
                <c:pt idx="335">
                  <c:v>0.99414485482179782</c:v>
                </c:pt>
                <c:pt idx="336">
                  <c:v>0.98889237312218881</c:v>
                </c:pt>
                <c:pt idx="337">
                  <c:v>0.98797612864660356</c:v>
                </c:pt>
                <c:pt idx="338">
                  <c:v>0.99638891883151859</c:v>
                </c:pt>
                <c:pt idx="339">
                  <c:v>0.98673650376787159</c:v>
                </c:pt>
                <c:pt idx="340">
                  <c:v>0.99009770007937503</c:v>
                </c:pt>
                <c:pt idx="341">
                  <c:v>0.99083755524415218</c:v>
                </c:pt>
                <c:pt idx="342">
                  <c:v>0.98669240644016964</c:v>
                </c:pt>
                <c:pt idx="343">
                  <c:v>0.98766744735269041</c:v>
                </c:pt>
                <c:pt idx="344">
                  <c:v>0.98820641469126957</c:v>
                </c:pt>
                <c:pt idx="345">
                  <c:v>0.98180740247141063</c:v>
                </c:pt>
                <c:pt idx="346">
                  <c:v>0.98348310092408286</c:v>
                </c:pt>
                <c:pt idx="347">
                  <c:v>0.98069516987270478</c:v>
                </c:pt>
                <c:pt idx="348">
                  <c:v>0.98202788910991956</c:v>
                </c:pt>
                <c:pt idx="349">
                  <c:v>0.97740256940429349</c:v>
                </c:pt>
                <c:pt idx="350">
                  <c:v>0.97552108342234445</c:v>
                </c:pt>
                <c:pt idx="351">
                  <c:v>0.97686360206571565</c:v>
                </c:pt>
                <c:pt idx="352">
                  <c:v>0.97160622066302893</c:v>
                </c:pt>
                <c:pt idx="353">
                  <c:v>0.97849520319068783</c:v>
                </c:pt>
                <c:pt idx="354">
                  <c:v>0.96804413652532784</c:v>
                </c:pt>
                <c:pt idx="355">
                  <c:v>0.96822052583613427</c:v>
                </c:pt>
                <c:pt idx="356">
                  <c:v>0.96878399169010365</c:v>
                </c:pt>
                <c:pt idx="357">
                  <c:v>0.96160592668084477</c:v>
                </c:pt>
                <c:pt idx="358">
                  <c:v>0.96199790292708265</c:v>
                </c:pt>
                <c:pt idx="359">
                  <c:v>0.95458465217007948</c:v>
                </c:pt>
                <c:pt idx="360">
                  <c:v>0.95813203719854678</c:v>
                </c:pt>
                <c:pt idx="361">
                  <c:v>0.95134104873244651</c:v>
                </c:pt>
                <c:pt idx="362">
                  <c:v>0.95064039119229371</c:v>
                </c:pt>
                <c:pt idx="363">
                  <c:v>0.94856291708722329</c:v>
                </c:pt>
                <c:pt idx="364">
                  <c:v>0.94551530177271137</c:v>
                </c:pt>
                <c:pt idx="365">
                  <c:v>0.94234029417817444</c:v>
                </c:pt>
                <c:pt idx="366">
                  <c:v>0.94615716287592877</c:v>
                </c:pt>
                <c:pt idx="367">
                  <c:v>0.93941517144061049</c:v>
                </c:pt>
                <c:pt idx="368">
                  <c:v>0.93732299822630749</c:v>
                </c:pt>
                <c:pt idx="369">
                  <c:v>0.932320401383677</c:v>
                </c:pt>
                <c:pt idx="370">
                  <c:v>0.93191372602820255</c:v>
                </c:pt>
                <c:pt idx="371">
                  <c:v>0.92899350299371863</c:v>
                </c:pt>
                <c:pt idx="372">
                  <c:v>0.92871911962135079</c:v>
                </c:pt>
                <c:pt idx="373">
                  <c:v>0.92692582829480674</c:v>
                </c:pt>
                <c:pt idx="374">
                  <c:v>0.91996824992405457</c:v>
                </c:pt>
                <c:pt idx="375">
                  <c:v>0.91486275931678529</c:v>
                </c:pt>
                <c:pt idx="376">
                  <c:v>0.91158975766068573</c:v>
                </c:pt>
                <c:pt idx="377">
                  <c:v>0.90762589787059089</c:v>
                </c:pt>
                <c:pt idx="378">
                  <c:v>0.90830695659843064</c:v>
                </c:pt>
                <c:pt idx="379">
                  <c:v>0.90449988730682962</c:v>
                </c:pt>
                <c:pt idx="380">
                  <c:v>0.90638627299185659</c:v>
                </c:pt>
                <c:pt idx="381">
                  <c:v>0.89575391731261078</c:v>
                </c:pt>
                <c:pt idx="382">
                  <c:v>0.89133928483933778</c:v>
                </c:pt>
                <c:pt idx="383">
                  <c:v>0.88774780248317187</c:v>
                </c:pt>
                <c:pt idx="384">
                  <c:v>0.88536164708418663</c:v>
                </c:pt>
                <c:pt idx="385">
                  <c:v>0.87630699579605376</c:v>
                </c:pt>
                <c:pt idx="386">
                  <c:v>0.87572393112977498</c:v>
                </c:pt>
                <c:pt idx="387">
                  <c:v>0.8720785520397476</c:v>
                </c:pt>
                <c:pt idx="388">
                  <c:v>0.86729154213254767</c:v>
                </c:pt>
                <c:pt idx="389">
                  <c:v>0.86494458435818966</c:v>
                </c:pt>
                <c:pt idx="390">
                  <c:v>0.85644359951786919</c:v>
                </c:pt>
                <c:pt idx="391">
                  <c:v>0.86080433525728361</c:v>
                </c:pt>
                <c:pt idx="392">
                  <c:v>0.84685488059423664</c:v>
                </c:pt>
                <c:pt idx="393">
                  <c:v>0.84461081658451753</c:v>
                </c:pt>
                <c:pt idx="394">
                  <c:v>0.84498319401844235</c:v>
                </c:pt>
                <c:pt idx="395">
                  <c:v>0.83732985781061664</c:v>
                </c:pt>
                <c:pt idx="396">
                  <c:v>0.83511029231628564</c:v>
                </c:pt>
                <c:pt idx="397">
                  <c:v>0.83151880996011629</c:v>
                </c:pt>
                <c:pt idx="398">
                  <c:v>0.82434564465393501</c:v>
                </c:pt>
                <c:pt idx="399">
                  <c:v>0.82430154732623151</c:v>
                </c:pt>
                <c:pt idx="400">
                  <c:v>0.81720187756621965</c:v>
                </c:pt>
                <c:pt idx="401">
                  <c:v>0.81365449253775324</c:v>
                </c:pt>
                <c:pt idx="402">
                  <c:v>0.81429635364096931</c:v>
                </c:pt>
                <c:pt idx="403">
                  <c:v>0.81118994188952154</c:v>
                </c:pt>
                <c:pt idx="404">
                  <c:v>0.80006761590247621</c:v>
                </c:pt>
                <c:pt idx="405">
                  <c:v>0.79454565053357984</c:v>
                </c:pt>
                <c:pt idx="406">
                  <c:v>0.80088096661342412</c:v>
                </c:pt>
                <c:pt idx="407">
                  <c:v>0.78685801640420694</c:v>
                </c:pt>
                <c:pt idx="408">
                  <c:v>0.78613776005173963</c:v>
                </c:pt>
                <c:pt idx="409">
                  <c:v>0.77513302693856845</c:v>
                </c:pt>
                <c:pt idx="410">
                  <c:v>0.7758973806187357</c:v>
                </c:pt>
                <c:pt idx="411">
                  <c:v>0.77268317539957243</c:v>
                </c:pt>
                <c:pt idx="412">
                  <c:v>0.76478485403784624</c:v>
                </c:pt>
                <c:pt idx="413">
                  <c:v>0.76229580487422544</c:v>
                </c:pt>
                <c:pt idx="414">
                  <c:v>0.75658765078836221</c:v>
                </c:pt>
                <c:pt idx="415">
                  <c:v>0.75713151783001964</c:v>
                </c:pt>
                <c:pt idx="416">
                  <c:v>0.74946348251295958</c:v>
                </c:pt>
                <c:pt idx="417">
                  <c:v>0.74034023538173666</c:v>
                </c:pt>
                <c:pt idx="418">
                  <c:v>0.73640577381010763</c:v>
                </c:pt>
                <c:pt idx="419">
                  <c:v>0.73434789851734983</c:v>
                </c:pt>
                <c:pt idx="420">
                  <c:v>0.73082501200427508</c:v>
                </c:pt>
                <c:pt idx="421">
                  <c:v>0.724220212255139</c:v>
                </c:pt>
                <c:pt idx="422">
                  <c:v>0.71845816143541696</c:v>
                </c:pt>
                <c:pt idx="423">
                  <c:v>0.71411702450831482</c:v>
                </c:pt>
                <c:pt idx="424">
                  <c:v>0.71079012611835812</c:v>
                </c:pt>
                <c:pt idx="425">
                  <c:v>0.70230384038727245</c:v>
                </c:pt>
                <c:pt idx="426">
                  <c:v>0.69962370280361064</c:v>
                </c:pt>
                <c:pt idx="427">
                  <c:v>0.69400374337315163</c:v>
                </c:pt>
                <c:pt idx="428">
                  <c:v>0.6889962468274422</c:v>
                </c:pt>
                <c:pt idx="429">
                  <c:v>0.68533616862818103</c:v>
                </c:pt>
                <c:pt idx="430">
                  <c:v>0.67702627220790523</c:v>
                </c:pt>
                <c:pt idx="431">
                  <c:v>0.67714876478485464</c:v>
                </c:pt>
                <c:pt idx="432">
                  <c:v>0.67038227483414503</c:v>
                </c:pt>
                <c:pt idx="433">
                  <c:v>0.66438993796975965</c:v>
                </c:pt>
                <c:pt idx="434">
                  <c:v>0.6601467951042167</c:v>
                </c:pt>
                <c:pt idx="435">
                  <c:v>0.65921585151939965</c:v>
                </c:pt>
                <c:pt idx="436">
                  <c:v>0.65121953609611372</c:v>
                </c:pt>
                <c:pt idx="437">
                  <c:v>0.65007300557586312</c:v>
                </c:pt>
                <c:pt idx="438">
                  <c:v>0.64028829852911062</c:v>
                </c:pt>
                <c:pt idx="439">
                  <c:v>0.63509461326643801</c:v>
                </c:pt>
                <c:pt idx="440">
                  <c:v>0.63598635922663049</c:v>
                </c:pt>
                <c:pt idx="441">
                  <c:v>0.63121894813174317</c:v>
                </c:pt>
                <c:pt idx="442">
                  <c:v>0.6212235538526365</c:v>
                </c:pt>
                <c:pt idx="443">
                  <c:v>0.62156653306809595</c:v>
                </c:pt>
                <c:pt idx="444">
                  <c:v>0.61351142120787472</c:v>
                </c:pt>
                <c:pt idx="445">
                  <c:v>0.60911148784383662</c:v>
                </c:pt>
                <c:pt idx="446">
                  <c:v>0.60380020970729176</c:v>
                </c:pt>
                <c:pt idx="447">
                  <c:v>0.60404519486119246</c:v>
                </c:pt>
                <c:pt idx="448">
                  <c:v>0.59392240830205656</c:v>
                </c:pt>
                <c:pt idx="449">
                  <c:v>0.59093358942448049</c:v>
                </c:pt>
                <c:pt idx="450">
                  <c:v>0.5856027124756239</c:v>
                </c:pt>
                <c:pt idx="451">
                  <c:v>0.57880682430644703</c:v>
                </c:pt>
                <c:pt idx="452">
                  <c:v>0.57671955079522152</c:v>
                </c:pt>
                <c:pt idx="453">
                  <c:v>0.57168755573412244</c:v>
                </c:pt>
                <c:pt idx="454">
                  <c:v>0.56569031916665868</c:v>
                </c:pt>
                <c:pt idx="455">
                  <c:v>0.56783148941174166</c:v>
                </c:pt>
                <c:pt idx="456">
                  <c:v>0.55777729869570014</c:v>
                </c:pt>
                <c:pt idx="457">
                  <c:v>0.55197605025135477</c:v>
                </c:pt>
                <c:pt idx="458">
                  <c:v>0.55053063784334666</c:v>
                </c:pt>
                <c:pt idx="459">
                  <c:v>0.54767901065195546</c:v>
                </c:pt>
                <c:pt idx="460">
                  <c:v>0.54152498358599466</c:v>
                </c:pt>
                <c:pt idx="461">
                  <c:v>0.53259282487481252</c:v>
                </c:pt>
                <c:pt idx="462">
                  <c:v>0.52935902084333686</c:v>
                </c:pt>
                <c:pt idx="463">
                  <c:v>0.5311180142483366</c:v>
                </c:pt>
                <c:pt idx="464">
                  <c:v>0.51989769419973164</c:v>
                </c:pt>
                <c:pt idx="465">
                  <c:v>0.52081393867531622</c:v>
                </c:pt>
                <c:pt idx="466">
                  <c:v>0.51500289082481598</c:v>
                </c:pt>
                <c:pt idx="467">
                  <c:v>0.51125951767322964</c:v>
                </c:pt>
                <c:pt idx="468">
                  <c:v>0.50751124481856358</c:v>
                </c:pt>
                <c:pt idx="469">
                  <c:v>0.50186188716963753</c:v>
                </c:pt>
                <c:pt idx="470">
                  <c:v>0.49816751104883084</c:v>
                </c:pt>
                <c:pt idx="471">
                  <c:v>0.49629582447303644</c:v>
                </c:pt>
                <c:pt idx="472">
                  <c:v>0.48889237312218942</c:v>
                </c:pt>
                <c:pt idx="473">
                  <c:v>0.4818710986114243</c:v>
                </c:pt>
                <c:pt idx="474">
                  <c:v>0.48949013689770432</c:v>
                </c:pt>
                <c:pt idx="475">
                  <c:v>0.47808362813213512</c:v>
                </c:pt>
                <c:pt idx="476">
                  <c:v>0.47348280694190004</c:v>
                </c:pt>
                <c:pt idx="477">
                  <c:v>0.46563348261095372</c:v>
                </c:pt>
                <c:pt idx="478">
                  <c:v>0.46536399894166475</c:v>
                </c:pt>
                <c:pt idx="479">
                  <c:v>0.45686301410134539</c:v>
                </c:pt>
                <c:pt idx="480">
                  <c:v>0.45323723382363024</c:v>
                </c:pt>
                <c:pt idx="481">
                  <c:v>0.45184081844640206</c:v>
                </c:pt>
                <c:pt idx="482">
                  <c:v>0.44612776465746223</c:v>
                </c:pt>
                <c:pt idx="483">
                  <c:v>0.44602977059590188</c:v>
                </c:pt>
                <c:pt idx="484">
                  <c:v>0.44447656472017832</c:v>
                </c:pt>
                <c:pt idx="485">
                  <c:v>0.44039021235313125</c:v>
                </c:pt>
                <c:pt idx="486">
                  <c:v>0.43583838819367626</c:v>
                </c:pt>
                <c:pt idx="487">
                  <c:v>0.42470136309739631</c:v>
                </c:pt>
                <c:pt idx="488">
                  <c:v>0.42588219153919343</c:v>
                </c:pt>
                <c:pt idx="489">
                  <c:v>0.42870932021519476</c:v>
                </c:pt>
                <c:pt idx="490">
                  <c:v>0.41753309749429185</c:v>
                </c:pt>
                <c:pt idx="491">
                  <c:v>0.41685203876645088</c:v>
                </c:pt>
                <c:pt idx="492">
                  <c:v>0.41394651484120082</c:v>
                </c:pt>
                <c:pt idx="493">
                  <c:v>0.41131537428831838</c:v>
                </c:pt>
                <c:pt idx="494">
                  <c:v>0.40463707899301299</c:v>
                </c:pt>
                <c:pt idx="495">
                  <c:v>0.40484776622536717</c:v>
                </c:pt>
                <c:pt idx="496">
                  <c:v>0.39518065205248637</c:v>
                </c:pt>
                <c:pt idx="497">
                  <c:v>0.39575881701568955</c:v>
                </c:pt>
                <c:pt idx="498">
                  <c:v>0.38949699648201375</c:v>
                </c:pt>
                <c:pt idx="499">
                  <c:v>0.38688055503836544</c:v>
                </c:pt>
                <c:pt idx="500">
                  <c:v>0.38762530990622024</c:v>
                </c:pt>
                <c:pt idx="501">
                  <c:v>0.38484717826099785</c:v>
                </c:pt>
                <c:pt idx="502">
                  <c:v>0.37993767577684889</c:v>
                </c:pt>
                <c:pt idx="503">
                  <c:v>0.37522906111889687</c:v>
                </c:pt>
                <c:pt idx="504">
                  <c:v>0.36819798720197588</c:v>
                </c:pt>
                <c:pt idx="505">
                  <c:v>0.36344527521632186</c:v>
                </c:pt>
                <c:pt idx="506">
                  <c:v>0.3641851303810989</c:v>
                </c:pt>
                <c:pt idx="507">
                  <c:v>0.35770772291199154</c:v>
                </c:pt>
                <c:pt idx="508">
                  <c:v>0.35553715444844025</c:v>
                </c:pt>
                <c:pt idx="509">
                  <c:v>0.35744313894577984</c:v>
                </c:pt>
                <c:pt idx="510">
                  <c:v>0.35543916038688106</c:v>
                </c:pt>
                <c:pt idx="511">
                  <c:v>0.34757023724362357</c:v>
                </c:pt>
                <c:pt idx="512">
                  <c:v>0.34747224318206393</c:v>
                </c:pt>
                <c:pt idx="513">
                  <c:v>0.34996619204876234</c:v>
                </c:pt>
                <c:pt idx="514">
                  <c:v>0.3428273246641253</c:v>
                </c:pt>
                <c:pt idx="515">
                  <c:v>0.33846168922163405</c:v>
                </c:pt>
                <c:pt idx="516">
                  <c:v>0.33291522533734558</c:v>
                </c:pt>
                <c:pt idx="517">
                  <c:v>0.33164130253706631</c:v>
                </c:pt>
                <c:pt idx="518">
                  <c:v>0.32736386174997928</c:v>
                </c:pt>
                <c:pt idx="519">
                  <c:v>0.33380207159446268</c:v>
                </c:pt>
                <c:pt idx="520">
                  <c:v>0.32632512469744429</c:v>
                </c:pt>
                <c:pt idx="521">
                  <c:v>0.32139602340098233</c:v>
                </c:pt>
                <c:pt idx="522">
                  <c:v>0.31368879045929893</c:v>
                </c:pt>
                <c:pt idx="523">
                  <c:v>0.3161337422952169</c:v>
                </c:pt>
                <c:pt idx="524">
                  <c:v>0.31044028731858914</c:v>
                </c:pt>
                <c:pt idx="525">
                  <c:v>0.3088037864905388</c:v>
                </c:pt>
                <c:pt idx="526">
                  <c:v>0.30512410947896601</c:v>
                </c:pt>
                <c:pt idx="527">
                  <c:v>0.30447244896959297</c:v>
                </c:pt>
                <c:pt idx="528">
                  <c:v>0.30237537605221193</c:v>
                </c:pt>
                <c:pt idx="529">
                  <c:v>0.29759816555116758</c:v>
                </c:pt>
                <c:pt idx="530">
                  <c:v>0.29727968485109801</c:v>
                </c:pt>
                <c:pt idx="531">
                  <c:v>0.29687790919870338</c:v>
                </c:pt>
                <c:pt idx="532">
                  <c:v>0.28952835458171233</c:v>
                </c:pt>
                <c:pt idx="533">
                  <c:v>0.2919341087930073</c:v>
                </c:pt>
                <c:pt idx="534">
                  <c:v>0.28603976599018138</c:v>
                </c:pt>
                <c:pt idx="535">
                  <c:v>0.28084608072750833</c:v>
                </c:pt>
                <c:pt idx="536">
                  <c:v>0.28065989201054431</c:v>
                </c:pt>
                <c:pt idx="537">
                  <c:v>0.28031201309200737</c:v>
                </c:pt>
                <c:pt idx="538">
                  <c:v>0.27722030044979268</c:v>
                </c:pt>
                <c:pt idx="539">
                  <c:v>0.27807284878536381</c:v>
                </c:pt>
                <c:pt idx="540">
                  <c:v>0.27218830538869426</c:v>
                </c:pt>
                <c:pt idx="541">
                  <c:v>0.27000303781590834</c:v>
                </c:pt>
                <c:pt idx="542">
                  <c:v>0.26574029613805406</c:v>
                </c:pt>
                <c:pt idx="543">
                  <c:v>0.26477505463168877</c:v>
                </c:pt>
                <c:pt idx="544">
                  <c:v>0.26280047429125852</c:v>
                </c:pt>
                <c:pt idx="545">
                  <c:v>0.2561417778082648</c:v>
                </c:pt>
                <c:pt idx="546">
                  <c:v>0.25601928523131495</c:v>
                </c:pt>
                <c:pt idx="547">
                  <c:v>0.25678853861455991</c:v>
                </c:pt>
                <c:pt idx="548">
                  <c:v>0.25616137662057675</c:v>
                </c:pt>
                <c:pt idx="549">
                  <c:v>0.25423579331092533</c:v>
                </c:pt>
                <c:pt idx="550">
                  <c:v>0.25310886160298735</c:v>
                </c:pt>
                <c:pt idx="551">
                  <c:v>0.25299126872911493</c:v>
                </c:pt>
                <c:pt idx="552">
                  <c:v>0.24689603810009159</c:v>
                </c:pt>
                <c:pt idx="553">
                  <c:v>0.24597979362450634</c:v>
                </c:pt>
                <c:pt idx="554">
                  <c:v>0.24103109351573324</c:v>
                </c:pt>
                <c:pt idx="555">
                  <c:v>0.23730241947337991</c:v>
                </c:pt>
                <c:pt idx="556">
                  <c:v>0.23489666526208511</c:v>
                </c:pt>
                <c:pt idx="557">
                  <c:v>0.23861553989828221</c:v>
                </c:pt>
                <c:pt idx="558">
                  <c:v>0.23597459993924369</c:v>
                </c:pt>
                <c:pt idx="559">
                  <c:v>0.23316707007555337</c:v>
                </c:pt>
                <c:pt idx="560">
                  <c:v>0.23174615618293581</c:v>
                </c:pt>
                <c:pt idx="561">
                  <c:v>0.23280939175085991</c:v>
                </c:pt>
                <c:pt idx="562">
                  <c:v>0.22914931355159904</c:v>
                </c:pt>
                <c:pt idx="563">
                  <c:v>0.2292571070193147</c:v>
                </c:pt>
                <c:pt idx="564">
                  <c:v>0.22934040197164049</c:v>
                </c:pt>
                <c:pt idx="565">
                  <c:v>0.22306878203180891</c:v>
                </c:pt>
                <c:pt idx="566">
                  <c:v>0.22205454349466422</c:v>
                </c:pt>
                <c:pt idx="567">
                  <c:v>0.21791919409683835</c:v>
                </c:pt>
                <c:pt idx="568">
                  <c:v>0.22091781238056973</c:v>
                </c:pt>
                <c:pt idx="569">
                  <c:v>0.21626799415955394</c:v>
                </c:pt>
                <c:pt idx="570">
                  <c:v>0.21235313140023745</c:v>
                </c:pt>
                <c:pt idx="571">
                  <c:v>0.21414152302370468</c:v>
                </c:pt>
                <c:pt idx="572">
                  <c:v>0.21153488098621248</c:v>
                </c:pt>
                <c:pt idx="573">
                  <c:v>0.21896773055552884</c:v>
                </c:pt>
                <c:pt idx="574">
                  <c:v>0.2092467196487893</c:v>
                </c:pt>
                <c:pt idx="575">
                  <c:v>0.20835497368859437</c:v>
                </c:pt>
                <c:pt idx="576">
                  <c:v>0.20180407067331718</c:v>
                </c:pt>
                <c:pt idx="577">
                  <c:v>0.20537595421717442</c:v>
                </c:pt>
                <c:pt idx="578">
                  <c:v>0.20697815712367829</c:v>
                </c:pt>
                <c:pt idx="579">
                  <c:v>0.20266641841504404</c:v>
                </c:pt>
                <c:pt idx="580">
                  <c:v>0.19854576812645178</c:v>
                </c:pt>
                <c:pt idx="581">
                  <c:v>0.1990063402157829</c:v>
                </c:pt>
                <c:pt idx="582">
                  <c:v>0.19923662626044861</c:v>
                </c:pt>
                <c:pt idx="583">
                  <c:v>0.1936558644546138</c:v>
                </c:pt>
                <c:pt idx="584">
                  <c:v>0.19445451605632696</c:v>
                </c:pt>
                <c:pt idx="585">
                  <c:v>0.19517477240879177</c:v>
                </c:pt>
                <c:pt idx="586">
                  <c:v>0.19943751408664634</c:v>
                </c:pt>
                <c:pt idx="587">
                  <c:v>0.19324428939606303</c:v>
                </c:pt>
                <c:pt idx="588">
                  <c:v>0.18973610199221963</c:v>
                </c:pt>
                <c:pt idx="589">
                  <c:v>0.19112761766636938</c:v>
                </c:pt>
                <c:pt idx="590">
                  <c:v>0.1897067037737514</c:v>
                </c:pt>
                <c:pt idx="591">
                  <c:v>0.18639940419610623</c:v>
                </c:pt>
                <c:pt idx="592">
                  <c:v>0.18831028839652364</c:v>
                </c:pt>
                <c:pt idx="593">
                  <c:v>0.18517447842660734</c:v>
                </c:pt>
                <c:pt idx="594">
                  <c:v>0.18457181494801392</c:v>
                </c:pt>
                <c:pt idx="595">
                  <c:v>0.18423863513871083</c:v>
                </c:pt>
                <c:pt idx="596">
                  <c:v>0.17988769880545241</c:v>
                </c:pt>
                <c:pt idx="597">
                  <c:v>0.17947122404382293</c:v>
                </c:pt>
                <c:pt idx="598">
                  <c:v>0.17741824845414414</c:v>
                </c:pt>
                <c:pt idx="599">
                  <c:v>0.17936833027918533</c:v>
                </c:pt>
                <c:pt idx="600">
                  <c:v>0.17718306270640019</c:v>
                </c:pt>
                <c:pt idx="601">
                  <c:v>0.17500759453977091</c:v>
                </c:pt>
                <c:pt idx="602">
                  <c:v>0.17195997922525888</c:v>
                </c:pt>
                <c:pt idx="603">
                  <c:v>0.17343478985173538</c:v>
                </c:pt>
                <c:pt idx="604">
                  <c:v>0.17381696669181845</c:v>
                </c:pt>
                <c:pt idx="605">
                  <c:v>0.16954932531088621</c:v>
                </c:pt>
                <c:pt idx="606">
                  <c:v>0.16957382382627614</c:v>
                </c:pt>
                <c:pt idx="607">
                  <c:v>0.1700392956186855</c:v>
                </c:pt>
                <c:pt idx="608">
                  <c:v>0.1723617548776544</c:v>
                </c:pt>
                <c:pt idx="609">
                  <c:v>0.16964241966936824</c:v>
                </c:pt>
                <c:pt idx="610">
                  <c:v>0.16919164698619271</c:v>
                </c:pt>
                <c:pt idx="611">
                  <c:v>0.16299352259253094</c:v>
                </c:pt>
                <c:pt idx="612">
                  <c:v>0.16560996403617939</c:v>
                </c:pt>
                <c:pt idx="613">
                  <c:v>0.16989230452634602</c:v>
                </c:pt>
                <c:pt idx="614">
                  <c:v>0.16288572912481478</c:v>
                </c:pt>
                <c:pt idx="615">
                  <c:v>0.16549727086538588</c:v>
                </c:pt>
                <c:pt idx="616">
                  <c:v>0.16168040216762886</c:v>
                </c:pt>
                <c:pt idx="617">
                  <c:v>0.16476231540368652</c:v>
                </c:pt>
                <c:pt idx="618">
                  <c:v>0.15679049849579171</c:v>
                </c:pt>
                <c:pt idx="619">
                  <c:v>0.15955883073485749</c:v>
                </c:pt>
                <c:pt idx="620">
                  <c:v>0.15786353346987195</c:v>
                </c:pt>
                <c:pt idx="621">
                  <c:v>0.15078346252217162</c:v>
                </c:pt>
                <c:pt idx="622">
                  <c:v>0.15935794290865968</c:v>
                </c:pt>
                <c:pt idx="623">
                  <c:v>0.15482081785843776</c:v>
                </c:pt>
                <c:pt idx="624">
                  <c:v>0.14799553147079331</c:v>
                </c:pt>
                <c:pt idx="625">
                  <c:v>0.15789783139141808</c:v>
                </c:pt>
                <c:pt idx="626">
                  <c:v>0.15573216263094478</c:v>
                </c:pt>
                <c:pt idx="627">
                  <c:v>0.1566631062157634</c:v>
                </c:pt>
                <c:pt idx="628">
                  <c:v>0.15106274559761704</c:v>
                </c:pt>
                <c:pt idx="629">
                  <c:v>0.15388987427361878</c:v>
                </c:pt>
                <c:pt idx="630">
                  <c:v>0.15634462551569397</c:v>
                </c:pt>
                <c:pt idx="631">
                  <c:v>0.15054337707134982</c:v>
                </c:pt>
                <c:pt idx="632">
                  <c:v>0.15234156810097321</c:v>
                </c:pt>
                <c:pt idx="633">
                  <c:v>0.15160661263927405</c:v>
                </c:pt>
                <c:pt idx="634">
                  <c:v>0.15152331768694821</c:v>
                </c:pt>
                <c:pt idx="635">
                  <c:v>0.14544278616715869</c:v>
                </c:pt>
                <c:pt idx="636">
                  <c:v>0.14864229227708825</c:v>
                </c:pt>
                <c:pt idx="637">
                  <c:v>0.14874518604172643</c:v>
                </c:pt>
                <c:pt idx="638">
                  <c:v>0.14338981057747938</c:v>
                </c:pt>
                <c:pt idx="639">
                  <c:v>0.14419336188227036</c:v>
                </c:pt>
                <c:pt idx="640">
                  <c:v>0.14346820582672737</c:v>
                </c:pt>
                <c:pt idx="641">
                  <c:v>0.14352210256058481</c:v>
                </c:pt>
                <c:pt idx="642">
                  <c:v>0.14474212862700542</c:v>
                </c:pt>
                <c:pt idx="643">
                  <c:v>0.1446882318931475</c:v>
                </c:pt>
                <c:pt idx="644">
                  <c:v>0.14084686468000041</c:v>
                </c:pt>
                <c:pt idx="645">
                  <c:v>0.14412476603917787</c:v>
                </c:pt>
                <c:pt idx="646">
                  <c:v>0.141875802326379</c:v>
                </c:pt>
                <c:pt idx="647">
                  <c:v>0.14250296432036241</c:v>
                </c:pt>
                <c:pt idx="648">
                  <c:v>0.14033239585681143</c:v>
                </c:pt>
                <c:pt idx="649">
                  <c:v>0.14028829852910946</c:v>
                </c:pt>
                <c:pt idx="650">
                  <c:v>0.13697609924838552</c:v>
                </c:pt>
                <c:pt idx="651">
                  <c:v>0.13727008143306521</c:v>
                </c:pt>
                <c:pt idx="652">
                  <c:v>0.1393524552412124</c:v>
                </c:pt>
                <c:pt idx="653">
                  <c:v>0.14229227708800846</c:v>
                </c:pt>
                <c:pt idx="654">
                  <c:v>0.14125354003547391</c:v>
                </c:pt>
                <c:pt idx="655">
                  <c:v>0.13967093594128188</c:v>
                </c:pt>
                <c:pt idx="656">
                  <c:v>0.13984242554901191</c:v>
                </c:pt>
                <c:pt idx="657">
                  <c:v>0.13656452418983409</c:v>
                </c:pt>
                <c:pt idx="658">
                  <c:v>0.13762286005468047</c:v>
                </c:pt>
                <c:pt idx="659">
                  <c:v>0.13572667496349719</c:v>
                </c:pt>
                <c:pt idx="660">
                  <c:v>0.13313473203523871</c:v>
                </c:pt>
                <c:pt idx="661">
                  <c:v>0.13444295275706336</c:v>
                </c:pt>
                <c:pt idx="662">
                  <c:v>0.13345321273530841</c:v>
                </c:pt>
                <c:pt idx="663">
                  <c:v>0.13807853244093421</c:v>
                </c:pt>
                <c:pt idx="664">
                  <c:v>0.13147373269179891</c:v>
                </c:pt>
                <c:pt idx="665">
                  <c:v>0.13451644830323306</c:v>
                </c:pt>
                <c:pt idx="666">
                  <c:v>0.12915617313590788</c:v>
                </c:pt>
                <c:pt idx="667">
                  <c:v>0.13304653737983491</c:v>
                </c:pt>
                <c:pt idx="668">
                  <c:v>0.13213519260732828</c:v>
                </c:pt>
                <c:pt idx="669">
                  <c:v>0.12999402236224494</c:v>
                </c:pt>
                <c:pt idx="670">
                  <c:v>0.13464874028633886</c:v>
                </c:pt>
                <c:pt idx="671">
                  <c:v>0.13299264064597691</c:v>
                </c:pt>
                <c:pt idx="672">
                  <c:v>0.13428126255548936</c:v>
                </c:pt>
                <c:pt idx="673">
                  <c:v>0.12818603192646524</c:v>
                </c:pt>
                <c:pt idx="674">
                  <c:v>0.13106705733632568</c:v>
                </c:pt>
                <c:pt idx="675">
                  <c:v>0.13128754397483511</c:v>
                </c:pt>
                <c:pt idx="676">
                  <c:v>0.13058198673160404</c:v>
                </c:pt>
                <c:pt idx="677">
                  <c:v>0.13239977657353963</c:v>
                </c:pt>
                <c:pt idx="678">
                  <c:v>0.13233118073044794</c:v>
                </c:pt>
                <c:pt idx="679">
                  <c:v>0.13201759973345614</c:v>
                </c:pt>
                <c:pt idx="680">
                  <c:v>0.12704440110929313</c:v>
                </c:pt>
                <c:pt idx="681">
                  <c:v>0.12556469077973872</c:v>
                </c:pt>
                <c:pt idx="682">
                  <c:v>0.12565778513822071</c:v>
                </c:pt>
                <c:pt idx="683">
                  <c:v>0.12483463502111788</c:v>
                </c:pt>
                <c:pt idx="684">
                  <c:v>0.12822032984801118</c:v>
                </c:pt>
                <c:pt idx="685">
                  <c:v>0.13043499563926444</c:v>
                </c:pt>
                <c:pt idx="686">
                  <c:v>0.12683371387693904</c:v>
                </c:pt>
                <c:pt idx="687">
                  <c:v>0.12654953109841544</c:v>
                </c:pt>
                <c:pt idx="688">
                  <c:v>0.12832322361264883</c:v>
                </c:pt>
                <c:pt idx="689">
                  <c:v>0.12479543739649376</c:v>
                </c:pt>
                <c:pt idx="690">
                  <c:v>0.12665242486305317</c:v>
                </c:pt>
                <c:pt idx="691">
                  <c:v>0.12737268121551792</c:v>
                </c:pt>
                <c:pt idx="692">
                  <c:v>0.12360480954854149</c:v>
                </c:pt>
                <c:pt idx="693">
                  <c:v>0.12536380295354069</c:v>
                </c:pt>
                <c:pt idx="694">
                  <c:v>0.12890628827893041</c:v>
                </c:pt>
                <c:pt idx="695">
                  <c:v>0.12216919654668955</c:v>
                </c:pt>
                <c:pt idx="696">
                  <c:v>0.12093937107411303</c:v>
                </c:pt>
                <c:pt idx="697">
                  <c:v>0.12497182670730153</c:v>
                </c:pt>
                <c:pt idx="698">
                  <c:v>0.12474154066263606</c:v>
                </c:pt>
                <c:pt idx="699">
                  <c:v>0.11906278479524154</c:v>
                </c:pt>
                <c:pt idx="700">
                  <c:v>0.12151753603731608</c:v>
                </c:pt>
                <c:pt idx="701">
                  <c:v>0.12269836447911267</c:v>
                </c:pt>
                <c:pt idx="702">
                  <c:v>0.12377139945319322</c:v>
                </c:pt>
                <c:pt idx="703">
                  <c:v>0.12522661126735718</c:v>
                </c:pt>
                <c:pt idx="704">
                  <c:v>0.12331082736386165</c:v>
                </c:pt>
                <c:pt idx="705">
                  <c:v>0.12111086068184268</c:v>
                </c:pt>
                <c:pt idx="706">
                  <c:v>0.12286005468068652</c:v>
                </c:pt>
                <c:pt idx="707">
                  <c:v>0.11998392897390422</c:v>
                </c:pt>
                <c:pt idx="708">
                  <c:v>0.12204180426666157</c:v>
                </c:pt>
                <c:pt idx="709">
                  <c:v>0.12199770693895973</c:v>
                </c:pt>
                <c:pt idx="710">
                  <c:v>0.12300214606994819</c:v>
                </c:pt>
                <c:pt idx="711">
                  <c:v>0.12266896626064459</c:v>
                </c:pt>
                <c:pt idx="712">
                  <c:v>0.12248277754368112</c:v>
                </c:pt>
                <c:pt idx="713">
                  <c:v>0.12725998804472449</c:v>
                </c:pt>
                <c:pt idx="714">
                  <c:v>0.11830333081815242</c:v>
                </c:pt>
                <c:pt idx="715">
                  <c:v>0.12269836447911267</c:v>
                </c:pt>
                <c:pt idx="716">
                  <c:v>0.12154693425578419</c:v>
                </c:pt>
                <c:pt idx="717">
                  <c:v>0.12379099826550521</c:v>
                </c:pt>
                <c:pt idx="718">
                  <c:v>0.11846012131664822</c:v>
                </c:pt>
                <c:pt idx="719">
                  <c:v>0.11972424471077076</c:v>
                </c:pt>
                <c:pt idx="720">
                  <c:v>0.11582898076376565</c:v>
                </c:pt>
                <c:pt idx="721">
                  <c:v>0.11762227209031151</c:v>
                </c:pt>
                <c:pt idx="722">
                  <c:v>0.12254647368369494</c:v>
                </c:pt>
                <c:pt idx="723">
                  <c:v>0.11853851656589608</c:v>
                </c:pt>
                <c:pt idx="724">
                  <c:v>0.11845522161357022</c:v>
                </c:pt>
                <c:pt idx="725">
                  <c:v>0.11689711603476806</c:v>
                </c:pt>
                <c:pt idx="726">
                  <c:v>0.11645614275774889</c:v>
                </c:pt>
                <c:pt idx="727">
                  <c:v>0.12026811175242778</c:v>
                </c:pt>
                <c:pt idx="728">
                  <c:v>0.12055719423402941</c:v>
                </c:pt>
                <c:pt idx="729">
                  <c:v>0.1197781414446286</c:v>
                </c:pt>
                <c:pt idx="730">
                  <c:v>0.12133624702343063</c:v>
                </c:pt>
                <c:pt idx="731">
                  <c:v>0.11699511009632817</c:v>
                </c:pt>
                <c:pt idx="732">
                  <c:v>0.11770066733955922</c:v>
                </c:pt>
                <c:pt idx="733">
                  <c:v>0.11752427802875164</c:v>
                </c:pt>
                <c:pt idx="734">
                  <c:v>0.11762717179338952</c:v>
                </c:pt>
                <c:pt idx="735">
                  <c:v>0.11449136182347348</c:v>
                </c:pt>
                <c:pt idx="736">
                  <c:v>0.12031710878320773</c:v>
                </c:pt>
                <c:pt idx="737">
                  <c:v>0.12449165580565828</c:v>
                </c:pt>
                <c:pt idx="738">
                  <c:v>0.11706860564249805</c:v>
                </c:pt>
                <c:pt idx="739">
                  <c:v>0.11697551128401619</c:v>
                </c:pt>
                <c:pt idx="740">
                  <c:v>0.11446196360500548</c:v>
                </c:pt>
                <c:pt idx="741">
                  <c:v>0.11556439679755405</c:v>
                </c:pt>
                <c:pt idx="742">
                  <c:v>0.11322723842935117</c:v>
                </c:pt>
                <c:pt idx="743">
                  <c:v>0.11400139151567414</c:v>
                </c:pt>
                <c:pt idx="744">
                  <c:v>0.11776436347957324</c:v>
                </c:pt>
                <c:pt idx="745">
                  <c:v>0.11573098670220595</c:v>
                </c:pt>
                <c:pt idx="746">
                  <c:v>0.11710290356404401</c:v>
                </c:pt>
                <c:pt idx="747">
                  <c:v>0.11343792566170488</c:v>
                </c:pt>
                <c:pt idx="748">
                  <c:v>0.11457465677579955</c:v>
                </c:pt>
                <c:pt idx="749">
                  <c:v>0.11480494282046505</c:v>
                </c:pt>
                <c:pt idx="750">
                  <c:v>0.11751447862259547</c:v>
                </c:pt>
                <c:pt idx="751">
                  <c:v>0.11848461983203815</c:v>
                </c:pt>
                <c:pt idx="752">
                  <c:v>0.11319294050780522</c:v>
                </c:pt>
                <c:pt idx="753">
                  <c:v>0.11497643242819496</c:v>
                </c:pt>
                <c:pt idx="754">
                  <c:v>0.11390339745411425</c:v>
                </c:pt>
                <c:pt idx="755">
                  <c:v>0.11678442286397456</c:v>
                </c:pt>
                <c:pt idx="756">
                  <c:v>0.11243348653071621</c:v>
                </c:pt>
                <c:pt idx="757">
                  <c:v>0.11545170362676015</c:v>
                </c:pt>
                <c:pt idx="758">
                  <c:v>0.11783295932266505</c:v>
                </c:pt>
                <c:pt idx="759">
                  <c:v>0.1115711387889896</c:v>
                </c:pt>
                <c:pt idx="760">
                  <c:v>0.11328113516320923</c:v>
                </c:pt>
                <c:pt idx="761">
                  <c:v>0.11629935225925318</c:v>
                </c:pt>
                <c:pt idx="762">
                  <c:v>0.11340852744323704</c:v>
                </c:pt>
                <c:pt idx="763">
                  <c:v>0.11144374650896156</c:v>
                </c:pt>
                <c:pt idx="764">
                  <c:v>0.11285486099542349</c:v>
                </c:pt>
                <c:pt idx="765">
                  <c:v>0.11805834566425268</c:v>
                </c:pt>
                <c:pt idx="766">
                  <c:v>0.10955246112085608</c:v>
                </c:pt>
                <c:pt idx="767">
                  <c:v>0.11569668878066015</c:v>
                </c:pt>
                <c:pt idx="768">
                  <c:v>0.11356531794173273</c:v>
                </c:pt>
                <c:pt idx="769">
                  <c:v>0.11009632816251345</c:v>
                </c:pt>
                <c:pt idx="770">
                  <c:v>0.11258047762305601</c:v>
                </c:pt>
                <c:pt idx="771">
                  <c:v>0.10895469734534086</c:v>
                </c:pt>
                <c:pt idx="772">
                  <c:v>0.11450606093270747</c:v>
                </c:pt>
                <c:pt idx="773">
                  <c:v>0.11160543671053542</c:v>
                </c:pt>
                <c:pt idx="774">
                  <c:v>0.1152998128313424</c:v>
                </c:pt>
                <c:pt idx="775">
                  <c:v>0.11033641361333495</c:v>
                </c:pt>
                <c:pt idx="776">
                  <c:v>0.11155153997667742</c:v>
                </c:pt>
                <c:pt idx="777">
                  <c:v>0.1100473311317333</c:v>
                </c:pt>
                <c:pt idx="778">
                  <c:v>0.1152557155036406</c:v>
                </c:pt>
                <c:pt idx="779">
                  <c:v>0.1147216478681395</c:v>
                </c:pt>
                <c:pt idx="780">
                  <c:v>0.11059609787646867</c:v>
                </c:pt>
                <c:pt idx="781">
                  <c:v>0.11431987221574352</c:v>
                </c:pt>
                <c:pt idx="782">
                  <c:v>0.11222279929836251</c:v>
                </c:pt>
                <c:pt idx="783">
                  <c:v>0.10881260595607926</c:v>
                </c:pt>
                <c:pt idx="784">
                  <c:v>0.11885209756288756</c:v>
                </c:pt>
                <c:pt idx="785">
                  <c:v>0.11172302958440716</c:v>
                </c:pt>
                <c:pt idx="786">
                  <c:v>0.11278136544925378</c:v>
                </c:pt>
                <c:pt idx="787">
                  <c:v>0.10927807774848863</c:v>
                </c:pt>
              </c:numCache>
            </c:numRef>
          </c:yVal>
        </c:ser>
        <c:ser>
          <c:idx val="2"/>
          <c:order val="2"/>
          <c:tx>
            <c:v>Спектр_3</c:v>
          </c:tx>
          <c:spPr>
            <a:ln w="12700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Люминисц_спектры!$A$524:$A$1311</c:f>
              <c:numCache>
                <c:formatCode>0.00</c:formatCode>
                <c:ptCount val="788"/>
                <c:pt idx="0">
                  <c:v>444.19</c:v>
                </c:pt>
                <c:pt idx="1">
                  <c:v>444.65000000000032</c:v>
                </c:pt>
                <c:pt idx="2">
                  <c:v>445.11</c:v>
                </c:pt>
                <c:pt idx="3">
                  <c:v>445.58</c:v>
                </c:pt>
                <c:pt idx="4">
                  <c:v>446.04</c:v>
                </c:pt>
                <c:pt idx="5">
                  <c:v>446.5</c:v>
                </c:pt>
                <c:pt idx="6">
                  <c:v>446.96</c:v>
                </c:pt>
                <c:pt idx="7">
                  <c:v>447.4299999999995</c:v>
                </c:pt>
                <c:pt idx="8">
                  <c:v>447.89</c:v>
                </c:pt>
                <c:pt idx="9">
                  <c:v>448.35</c:v>
                </c:pt>
                <c:pt idx="10">
                  <c:v>448.81</c:v>
                </c:pt>
                <c:pt idx="11">
                  <c:v>449.28</c:v>
                </c:pt>
                <c:pt idx="12">
                  <c:v>449.74</c:v>
                </c:pt>
                <c:pt idx="13">
                  <c:v>450.2</c:v>
                </c:pt>
                <c:pt idx="14">
                  <c:v>450.66</c:v>
                </c:pt>
                <c:pt idx="15">
                  <c:v>451.12</c:v>
                </c:pt>
                <c:pt idx="16">
                  <c:v>451.59</c:v>
                </c:pt>
                <c:pt idx="17">
                  <c:v>452.05</c:v>
                </c:pt>
                <c:pt idx="18">
                  <c:v>452.51</c:v>
                </c:pt>
                <c:pt idx="19">
                  <c:v>452.96999999999969</c:v>
                </c:pt>
                <c:pt idx="20">
                  <c:v>453.44</c:v>
                </c:pt>
                <c:pt idx="21">
                  <c:v>453.9</c:v>
                </c:pt>
                <c:pt idx="22">
                  <c:v>454.36</c:v>
                </c:pt>
                <c:pt idx="23">
                  <c:v>454.82</c:v>
                </c:pt>
                <c:pt idx="24">
                  <c:v>455.28</c:v>
                </c:pt>
                <c:pt idx="25">
                  <c:v>455.74</c:v>
                </c:pt>
                <c:pt idx="26">
                  <c:v>456.21</c:v>
                </c:pt>
                <c:pt idx="27">
                  <c:v>456.67</c:v>
                </c:pt>
                <c:pt idx="28">
                  <c:v>457.13</c:v>
                </c:pt>
                <c:pt idx="29">
                  <c:v>457.59</c:v>
                </c:pt>
                <c:pt idx="30">
                  <c:v>458.05</c:v>
                </c:pt>
                <c:pt idx="31">
                  <c:v>458.52</c:v>
                </c:pt>
                <c:pt idx="32">
                  <c:v>458.97999999999956</c:v>
                </c:pt>
                <c:pt idx="33">
                  <c:v>459.44</c:v>
                </c:pt>
                <c:pt idx="34">
                  <c:v>459.9</c:v>
                </c:pt>
                <c:pt idx="35">
                  <c:v>460.36</c:v>
                </c:pt>
                <c:pt idx="36">
                  <c:v>460.82</c:v>
                </c:pt>
                <c:pt idx="37">
                  <c:v>461.28999999999957</c:v>
                </c:pt>
                <c:pt idx="38">
                  <c:v>461.75</c:v>
                </c:pt>
                <c:pt idx="39">
                  <c:v>462.21</c:v>
                </c:pt>
                <c:pt idx="40">
                  <c:v>462.67</c:v>
                </c:pt>
                <c:pt idx="41">
                  <c:v>463.13</c:v>
                </c:pt>
                <c:pt idx="42">
                  <c:v>463.59</c:v>
                </c:pt>
                <c:pt idx="43">
                  <c:v>464.05</c:v>
                </c:pt>
                <c:pt idx="44">
                  <c:v>464.52</c:v>
                </c:pt>
                <c:pt idx="45">
                  <c:v>464.97999999999956</c:v>
                </c:pt>
                <c:pt idx="46">
                  <c:v>465.44</c:v>
                </c:pt>
                <c:pt idx="47">
                  <c:v>465.9</c:v>
                </c:pt>
                <c:pt idx="48">
                  <c:v>466.36</c:v>
                </c:pt>
                <c:pt idx="49">
                  <c:v>466.82</c:v>
                </c:pt>
                <c:pt idx="50">
                  <c:v>467.28</c:v>
                </c:pt>
                <c:pt idx="51">
                  <c:v>467.74</c:v>
                </c:pt>
                <c:pt idx="52">
                  <c:v>468.2</c:v>
                </c:pt>
                <c:pt idx="53">
                  <c:v>468.67</c:v>
                </c:pt>
                <c:pt idx="54">
                  <c:v>469.13</c:v>
                </c:pt>
                <c:pt idx="55">
                  <c:v>469.59</c:v>
                </c:pt>
                <c:pt idx="56">
                  <c:v>470.05</c:v>
                </c:pt>
                <c:pt idx="57">
                  <c:v>470.51</c:v>
                </c:pt>
                <c:pt idx="58">
                  <c:v>470.96999999999969</c:v>
                </c:pt>
                <c:pt idx="59">
                  <c:v>471.4299999999995</c:v>
                </c:pt>
                <c:pt idx="60">
                  <c:v>471.89</c:v>
                </c:pt>
                <c:pt idx="61">
                  <c:v>472.35</c:v>
                </c:pt>
                <c:pt idx="62">
                  <c:v>472.81</c:v>
                </c:pt>
                <c:pt idx="63">
                  <c:v>473.27</c:v>
                </c:pt>
                <c:pt idx="64">
                  <c:v>473.74</c:v>
                </c:pt>
                <c:pt idx="65">
                  <c:v>474.2</c:v>
                </c:pt>
                <c:pt idx="66">
                  <c:v>474.66</c:v>
                </c:pt>
                <c:pt idx="67">
                  <c:v>475.12</c:v>
                </c:pt>
                <c:pt idx="68">
                  <c:v>475.58</c:v>
                </c:pt>
                <c:pt idx="69">
                  <c:v>476.04</c:v>
                </c:pt>
                <c:pt idx="70">
                  <c:v>476.5</c:v>
                </c:pt>
                <c:pt idx="71">
                  <c:v>476.96</c:v>
                </c:pt>
                <c:pt idx="72">
                  <c:v>477.41999999999956</c:v>
                </c:pt>
                <c:pt idx="73">
                  <c:v>477.88</c:v>
                </c:pt>
                <c:pt idx="74">
                  <c:v>478.34000000000032</c:v>
                </c:pt>
                <c:pt idx="75">
                  <c:v>478.8</c:v>
                </c:pt>
                <c:pt idx="76">
                  <c:v>479.26</c:v>
                </c:pt>
                <c:pt idx="77">
                  <c:v>479.71999999999969</c:v>
                </c:pt>
                <c:pt idx="78">
                  <c:v>480.18</c:v>
                </c:pt>
                <c:pt idx="79">
                  <c:v>480.64000000000038</c:v>
                </c:pt>
                <c:pt idx="80">
                  <c:v>481.1</c:v>
                </c:pt>
                <c:pt idx="81">
                  <c:v>481.56</c:v>
                </c:pt>
                <c:pt idx="82">
                  <c:v>482.02</c:v>
                </c:pt>
                <c:pt idx="83">
                  <c:v>482.4899999999995</c:v>
                </c:pt>
                <c:pt idx="84">
                  <c:v>482.95</c:v>
                </c:pt>
                <c:pt idx="85">
                  <c:v>483.40999999999963</c:v>
                </c:pt>
                <c:pt idx="86">
                  <c:v>483.87</c:v>
                </c:pt>
                <c:pt idx="87">
                  <c:v>484.33</c:v>
                </c:pt>
                <c:pt idx="88">
                  <c:v>484.78999999999957</c:v>
                </c:pt>
                <c:pt idx="89">
                  <c:v>485.25</c:v>
                </c:pt>
                <c:pt idx="90">
                  <c:v>485.71</c:v>
                </c:pt>
                <c:pt idx="91">
                  <c:v>486.17</c:v>
                </c:pt>
                <c:pt idx="92">
                  <c:v>486.63</c:v>
                </c:pt>
                <c:pt idx="93">
                  <c:v>487.09</c:v>
                </c:pt>
                <c:pt idx="94">
                  <c:v>487.55</c:v>
                </c:pt>
                <c:pt idx="95">
                  <c:v>488.01</c:v>
                </c:pt>
                <c:pt idx="96">
                  <c:v>488.46999999999969</c:v>
                </c:pt>
                <c:pt idx="97">
                  <c:v>488.9299999999995</c:v>
                </c:pt>
                <c:pt idx="98">
                  <c:v>489.39</c:v>
                </c:pt>
                <c:pt idx="99">
                  <c:v>489.84000000000032</c:v>
                </c:pt>
                <c:pt idx="100">
                  <c:v>490.3</c:v>
                </c:pt>
                <c:pt idx="101">
                  <c:v>490.76</c:v>
                </c:pt>
                <c:pt idx="102">
                  <c:v>491.21999999999969</c:v>
                </c:pt>
                <c:pt idx="103">
                  <c:v>491.68</c:v>
                </c:pt>
                <c:pt idx="104">
                  <c:v>492.14000000000038</c:v>
                </c:pt>
                <c:pt idx="105">
                  <c:v>492.6</c:v>
                </c:pt>
                <c:pt idx="106">
                  <c:v>493.06</c:v>
                </c:pt>
                <c:pt idx="107">
                  <c:v>493.52</c:v>
                </c:pt>
                <c:pt idx="108">
                  <c:v>493.97999999999956</c:v>
                </c:pt>
                <c:pt idx="109">
                  <c:v>494.44</c:v>
                </c:pt>
                <c:pt idx="110">
                  <c:v>494.9</c:v>
                </c:pt>
                <c:pt idx="111">
                  <c:v>495.36</c:v>
                </c:pt>
                <c:pt idx="112">
                  <c:v>495.82</c:v>
                </c:pt>
                <c:pt idx="113">
                  <c:v>496.28</c:v>
                </c:pt>
                <c:pt idx="114">
                  <c:v>496.74</c:v>
                </c:pt>
                <c:pt idx="115">
                  <c:v>497.2</c:v>
                </c:pt>
                <c:pt idx="116">
                  <c:v>497.66</c:v>
                </c:pt>
                <c:pt idx="117">
                  <c:v>498.12</c:v>
                </c:pt>
                <c:pt idx="118">
                  <c:v>498.58</c:v>
                </c:pt>
                <c:pt idx="119">
                  <c:v>499.03</c:v>
                </c:pt>
                <c:pt idx="120">
                  <c:v>499.4899999999995</c:v>
                </c:pt>
                <c:pt idx="121">
                  <c:v>499.95</c:v>
                </c:pt>
                <c:pt idx="122">
                  <c:v>500.40999999999963</c:v>
                </c:pt>
                <c:pt idx="123">
                  <c:v>500.87</c:v>
                </c:pt>
                <c:pt idx="124">
                  <c:v>501.33</c:v>
                </c:pt>
                <c:pt idx="125">
                  <c:v>501.78999999999957</c:v>
                </c:pt>
                <c:pt idx="126">
                  <c:v>502.25</c:v>
                </c:pt>
                <c:pt idx="127">
                  <c:v>502.71</c:v>
                </c:pt>
                <c:pt idx="128">
                  <c:v>503.17</c:v>
                </c:pt>
                <c:pt idx="129">
                  <c:v>503.63</c:v>
                </c:pt>
                <c:pt idx="130">
                  <c:v>504.08</c:v>
                </c:pt>
                <c:pt idx="131">
                  <c:v>504.54</c:v>
                </c:pt>
                <c:pt idx="132">
                  <c:v>505</c:v>
                </c:pt>
                <c:pt idx="133">
                  <c:v>505.46</c:v>
                </c:pt>
                <c:pt idx="134">
                  <c:v>505.91999999999956</c:v>
                </c:pt>
                <c:pt idx="135">
                  <c:v>506.38</c:v>
                </c:pt>
                <c:pt idx="136">
                  <c:v>506.84000000000032</c:v>
                </c:pt>
                <c:pt idx="137">
                  <c:v>507.3</c:v>
                </c:pt>
                <c:pt idx="138">
                  <c:v>507.75</c:v>
                </c:pt>
                <c:pt idx="139">
                  <c:v>508.21</c:v>
                </c:pt>
                <c:pt idx="140">
                  <c:v>508.67</c:v>
                </c:pt>
                <c:pt idx="141">
                  <c:v>509.13</c:v>
                </c:pt>
                <c:pt idx="142">
                  <c:v>509.59</c:v>
                </c:pt>
                <c:pt idx="143">
                  <c:v>510.05</c:v>
                </c:pt>
                <c:pt idx="144">
                  <c:v>510.51</c:v>
                </c:pt>
                <c:pt idx="145">
                  <c:v>510.96</c:v>
                </c:pt>
                <c:pt idx="146">
                  <c:v>511.41999999999956</c:v>
                </c:pt>
                <c:pt idx="147">
                  <c:v>511.88</c:v>
                </c:pt>
                <c:pt idx="148">
                  <c:v>512.33999999999946</c:v>
                </c:pt>
                <c:pt idx="149">
                  <c:v>512.79999999999995</c:v>
                </c:pt>
                <c:pt idx="150">
                  <c:v>513.26</c:v>
                </c:pt>
                <c:pt idx="151">
                  <c:v>513.71</c:v>
                </c:pt>
                <c:pt idx="152">
                  <c:v>514.16999999999996</c:v>
                </c:pt>
                <c:pt idx="153">
                  <c:v>514.63</c:v>
                </c:pt>
                <c:pt idx="154">
                  <c:v>515.09</c:v>
                </c:pt>
                <c:pt idx="155">
                  <c:v>515.54999999999939</c:v>
                </c:pt>
                <c:pt idx="156">
                  <c:v>516.01</c:v>
                </c:pt>
                <c:pt idx="157">
                  <c:v>516.45999999999947</c:v>
                </c:pt>
                <c:pt idx="158">
                  <c:v>516.91999999999996</c:v>
                </c:pt>
                <c:pt idx="159">
                  <c:v>517.38</c:v>
                </c:pt>
                <c:pt idx="160">
                  <c:v>517.83999999999946</c:v>
                </c:pt>
                <c:pt idx="161">
                  <c:v>518.29999999999995</c:v>
                </c:pt>
                <c:pt idx="162">
                  <c:v>518.75</c:v>
                </c:pt>
                <c:pt idx="163">
                  <c:v>519.21</c:v>
                </c:pt>
                <c:pt idx="164">
                  <c:v>519.66999999999996</c:v>
                </c:pt>
                <c:pt idx="165">
                  <c:v>520.13</c:v>
                </c:pt>
                <c:pt idx="166">
                  <c:v>520.59</c:v>
                </c:pt>
                <c:pt idx="167">
                  <c:v>521.04</c:v>
                </c:pt>
                <c:pt idx="168">
                  <c:v>521.5</c:v>
                </c:pt>
                <c:pt idx="169">
                  <c:v>521.95999999999947</c:v>
                </c:pt>
                <c:pt idx="170">
                  <c:v>522.41999999999996</c:v>
                </c:pt>
                <c:pt idx="171">
                  <c:v>522.87</c:v>
                </c:pt>
                <c:pt idx="172">
                  <c:v>523.32999999999947</c:v>
                </c:pt>
                <c:pt idx="173">
                  <c:v>523.79000000000053</c:v>
                </c:pt>
                <c:pt idx="174">
                  <c:v>524.25</c:v>
                </c:pt>
                <c:pt idx="175">
                  <c:v>524.71</c:v>
                </c:pt>
                <c:pt idx="176">
                  <c:v>525.16</c:v>
                </c:pt>
                <c:pt idx="177">
                  <c:v>525.62</c:v>
                </c:pt>
                <c:pt idx="178">
                  <c:v>526.08000000000004</c:v>
                </c:pt>
                <c:pt idx="179">
                  <c:v>526.54</c:v>
                </c:pt>
                <c:pt idx="180">
                  <c:v>526.99</c:v>
                </c:pt>
                <c:pt idx="181">
                  <c:v>527.44999999999948</c:v>
                </c:pt>
                <c:pt idx="182">
                  <c:v>527.91</c:v>
                </c:pt>
                <c:pt idx="183">
                  <c:v>528.37</c:v>
                </c:pt>
                <c:pt idx="184">
                  <c:v>528.81999999999948</c:v>
                </c:pt>
                <c:pt idx="185">
                  <c:v>529.28000000000054</c:v>
                </c:pt>
                <c:pt idx="186">
                  <c:v>529.74</c:v>
                </c:pt>
                <c:pt idx="187">
                  <c:v>530.20000000000005</c:v>
                </c:pt>
                <c:pt idx="188">
                  <c:v>530.65</c:v>
                </c:pt>
                <c:pt idx="189">
                  <c:v>531.11</c:v>
                </c:pt>
                <c:pt idx="190">
                  <c:v>531.57000000000005</c:v>
                </c:pt>
                <c:pt idx="191">
                  <c:v>532.02</c:v>
                </c:pt>
                <c:pt idx="192">
                  <c:v>532.48</c:v>
                </c:pt>
                <c:pt idx="193">
                  <c:v>532.93999999999949</c:v>
                </c:pt>
                <c:pt idx="194">
                  <c:v>533.4</c:v>
                </c:pt>
                <c:pt idx="195">
                  <c:v>533.84999999999911</c:v>
                </c:pt>
                <c:pt idx="196">
                  <c:v>534.30999999999949</c:v>
                </c:pt>
                <c:pt idx="197">
                  <c:v>534.77000000000055</c:v>
                </c:pt>
                <c:pt idx="198">
                  <c:v>535.22</c:v>
                </c:pt>
                <c:pt idx="199">
                  <c:v>535.67999999999995</c:v>
                </c:pt>
                <c:pt idx="200">
                  <c:v>536.14</c:v>
                </c:pt>
                <c:pt idx="201">
                  <c:v>536.59</c:v>
                </c:pt>
                <c:pt idx="202">
                  <c:v>537.04999999999939</c:v>
                </c:pt>
                <c:pt idx="203">
                  <c:v>537.51</c:v>
                </c:pt>
                <c:pt idx="204">
                  <c:v>537.95999999999947</c:v>
                </c:pt>
                <c:pt idx="205">
                  <c:v>538.41999999999996</c:v>
                </c:pt>
                <c:pt idx="206">
                  <c:v>538.88</c:v>
                </c:pt>
                <c:pt idx="207">
                  <c:v>539.32999999999947</c:v>
                </c:pt>
                <c:pt idx="208">
                  <c:v>539.79000000000053</c:v>
                </c:pt>
                <c:pt idx="209">
                  <c:v>540.25</c:v>
                </c:pt>
                <c:pt idx="210">
                  <c:v>540.70000000000005</c:v>
                </c:pt>
                <c:pt idx="211">
                  <c:v>541.16</c:v>
                </c:pt>
                <c:pt idx="212">
                  <c:v>541.62</c:v>
                </c:pt>
                <c:pt idx="213">
                  <c:v>542.07000000000005</c:v>
                </c:pt>
                <c:pt idx="214">
                  <c:v>542.53</c:v>
                </c:pt>
                <c:pt idx="215">
                  <c:v>542.99</c:v>
                </c:pt>
                <c:pt idx="216">
                  <c:v>543.43999999999949</c:v>
                </c:pt>
                <c:pt idx="217">
                  <c:v>543.9</c:v>
                </c:pt>
                <c:pt idx="218">
                  <c:v>544.3599999999991</c:v>
                </c:pt>
                <c:pt idx="219">
                  <c:v>544.80999999999949</c:v>
                </c:pt>
                <c:pt idx="220">
                  <c:v>545.27000000000055</c:v>
                </c:pt>
                <c:pt idx="221">
                  <c:v>545.73</c:v>
                </c:pt>
                <c:pt idx="222">
                  <c:v>546.17999999999995</c:v>
                </c:pt>
                <c:pt idx="223">
                  <c:v>546.64</c:v>
                </c:pt>
                <c:pt idx="224">
                  <c:v>547.09</c:v>
                </c:pt>
                <c:pt idx="225">
                  <c:v>547.54999999999939</c:v>
                </c:pt>
                <c:pt idx="226">
                  <c:v>548.01</c:v>
                </c:pt>
                <c:pt idx="227">
                  <c:v>548.45999999999947</c:v>
                </c:pt>
                <c:pt idx="228">
                  <c:v>548.91999999999996</c:v>
                </c:pt>
                <c:pt idx="229">
                  <c:v>549.38</c:v>
                </c:pt>
                <c:pt idx="230">
                  <c:v>549.82999999999947</c:v>
                </c:pt>
                <c:pt idx="231">
                  <c:v>550.29000000000053</c:v>
                </c:pt>
                <c:pt idx="232">
                  <c:v>550.74</c:v>
                </c:pt>
                <c:pt idx="233">
                  <c:v>551.20000000000005</c:v>
                </c:pt>
                <c:pt idx="234">
                  <c:v>551.66</c:v>
                </c:pt>
                <c:pt idx="235">
                  <c:v>552.11</c:v>
                </c:pt>
                <c:pt idx="236">
                  <c:v>552.57000000000005</c:v>
                </c:pt>
                <c:pt idx="237">
                  <c:v>553.02</c:v>
                </c:pt>
                <c:pt idx="238">
                  <c:v>553.48</c:v>
                </c:pt>
                <c:pt idx="239">
                  <c:v>553.93999999999949</c:v>
                </c:pt>
                <c:pt idx="240">
                  <c:v>554.39</c:v>
                </c:pt>
                <c:pt idx="241">
                  <c:v>554.84999999999911</c:v>
                </c:pt>
                <c:pt idx="242">
                  <c:v>555.29999999999995</c:v>
                </c:pt>
                <c:pt idx="243">
                  <c:v>555.76</c:v>
                </c:pt>
                <c:pt idx="244">
                  <c:v>556.21</c:v>
                </c:pt>
                <c:pt idx="245">
                  <c:v>556.66999999999996</c:v>
                </c:pt>
                <c:pt idx="246">
                  <c:v>557.13</c:v>
                </c:pt>
                <c:pt idx="247">
                  <c:v>557.58000000000004</c:v>
                </c:pt>
                <c:pt idx="248">
                  <c:v>558.04</c:v>
                </c:pt>
                <c:pt idx="249">
                  <c:v>558.49</c:v>
                </c:pt>
                <c:pt idx="250">
                  <c:v>558.94999999999948</c:v>
                </c:pt>
                <c:pt idx="251">
                  <c:v>559.4</c:v>
                </c:pt>
                <c:pt idx="252">
                  <c:v>559.8599999999991</c:v>
                </c:pt>
                <c:pt idx="253">
                  <c:v>560.30999999999949</c:v>
                </c:pt>
                <c:pt idx="254">
                  <c:v>560.77000000000055</c:v>
                </c:pt>
                <c:pt idx="255">
                  <c:v>561.22</c:v>
                </c:pt>
                <c:pt idx="256">
                  <c:v>561.67999999999995</c:v>
                </c:pt>
                <c:pt idx="257">
                  <c:v>562.14</c:v>
                </c:pt>
                <c:pt idx="258">
                  <c:v>562.59</c:v>
                </c:pt>
                <c:pt idx="259">
                  <c:v>563.04999999999939</c:v>
                </c:pt>
                <c:pt idx="260">
                  <c:v>563.5</c:v>
                </c:pt>
                <c:pt idx="261">
                  <c:v>563.95999999999947</c:v>
                </c:pt>
                <c:pt idx="262">
                  <c:v>564.41</c:v>
                </c:pt>
                <c:pt idx="263">
                  <c:v>564.87</c:v>
                </c:pt>
                <c:pt idx="264">
                  <c:v>565.31999999999948</c:v>
                </c:pt>
                <c:pt idx="265">
                  <c:v>565.78000000000054</c:v>
                </c:pt>
                <c:pt idx="266">
                  <c:v>566.23</c:v>
                </c:pt>
                <c:pt idx="267">
                  <c:v>566.69000000000005</c:v>
                </c:pt>
                <c:pt idx="268">
                  <c:v>567.14</c:v>
                </c:pt>
                <c:pt idx="269">
                  <c:v>567.6</c:v>
                </c:pt>
                <c:pt idx="270">
                  <c:v>568.04999999999939</c:v>
                </c:pt>
                <c:pt idx="271">
                  <c:v>568.51</c:v>
                </c:pt>
                <c:pt idx="272">
                  <c:v>568.95999999999947</c:v>
                </c:pt>
                <c:pt idx="273">
                  <c:v>569.41999999999996</c:v>
                </c:pt>
                <c:pt idx="274">
                  <c:v>569.87</c:v>
                </c:pt>
                <c:pt idx="275">
                  <c:v>570.32999999999947</c:v>
                </c:pt>
                <c:pt idx="276">
                  <c:v>570.78000000000054</c:v>
                </c:pt>
                <c:pt idx="277">
                  <c:v>571.24</c:v>
                </c:pt>
                <c:pt idx="278">
                  <c:v>571.69000000000005</c:v>
                </c:pt>
                <c:pt idx="279">
                  <c:v>572.14</c:v>
                </c:pt>
                <c:pt idx="280">
                  <c:v>572.6</c:v>
                </c:pt>
                <c:pt idx="281">
                  <c:v>573.04999999999939</c:v>
                </c:pt>
                <c:pt idx="282">
                  <c:v>573.51</c:v>
                </c:pt>
                <c:pt idx="283">
                  <c:v>573.95999999999947</c:v>
                </c:pt>
                <c:pt idx="284">
                  <c:v>574.41999999999996</c:v>
                </c:pt>
                <c:pt idx="285">
                  <c:v>574.87</c:v>
                </c:pt>
                <c:pt idx="286">
                  <c:v>575.32999999999947</c:v>
                </c:pt>
                <c:pt idx="287">
                  <c:v>575.78000000000054</c:v>
                </c:pt>
                <c:pt idx="288">
                  <c:v>576.24</c:v>
                </c:pt>
                <c:pt idx="289">
                  <c:v>576.69000000000005</c:v>
                </c:pt>
                <c:pt idx="290">
                  <c:v>577.14</c:v>
                </c:pt>
                <c:pt idx="291">
                  <c:v>577.6</c:v>
                </c:pt>
                <c:pt idx="292">
                  <c:v>578.04999999999939</c:v>
                </c:pt>
                <c:pt idx="293">
                  <c:v>578.51</c:v>
                </c:pt>
                <c:pt idx="294">
                  <c:v>578.95999999999947</c:v>
                </c:pt>
                <c:pt idx="295">
                  <c:v>579.41999999999996</c:v>
                </c:pt>
                <c:pt idx="296">
                  <c:v>579.87</c:v>
                </c:pt>
                <c:pt idx="297">
                  <c:v>580.31999999999948</c:v>
                </c:pt>
                <c:pt idx="298">
                  <c:v>580.78000000000054</c:v>
                </c:pt>
                <c:pt idx="299">
                  <c:v>581.23</c:v>
                </c:pt>
                <c:pt idx="300">
                  <c:v>581.69000000000005</c:v>
                </c:pt>
                <c:pt idx="301">
                  <c:v>582.14</c:v>
                </c:pt>
                <c:pt idx="302">
                  <c:v>582.59</c:v>
                </c:pt>
                <c:pt idx="303">
                  <c:v>583.04999999999939</c:v>
                </c:pt>
                <c:pt idx="304">
                  <c:v>583.5</c:v>
                </c:pt>
                <c:pt idx="305">
                  <c:v>583.95999999999947</c:v>
                </c:pt>
                <c:pt idx="306">
                  <c:v>584.41</c:v>
                </c:pt>
                <c:pt idx="307">
                  <c:v>584.8599999999991</c:v>
                </c:pt>
                <c:pt idx="308">
                  <c:v>585.31999999999948</c:v>
                </c:pt>
                <c:pt idx="309">
                  <c:v>585.77000000000055</c:v>
                </c:pt>
                <c:pt idx="310">
                  <c:v>586.23</c:v>
                </c:pt>
                <c:pt idx="311">
                  <c:v>586.67999999999995</c:v>
                </c:pt>
                <c:pt idx="312">
                  <c:v>587.13</c:v>
                </c:pt>
                <c:pt idx="313">
                  <c:v>587.59</c:v>
                </c:pt>
                <c:pt idx="314">
                  <c:v>588.04</c:v>
                </c:pt>
                <c:pt idx="315">
                  <c:v>588.49</c:v>
                </c:pt>
                <c:pt idx="316">
                  <c:v>588.94999999999948</c:v>
                </c:pt>
                <c:pt idx="317">
                  <c:v>589.4</c:v>
                </c:pt>
                <c:pt idx="318">
                  <c:v>589.84999999999911</c:v>
                </c:pt>
                <c:pt idx="319">
                  <c:v>590.30999999999949</c:v>
                </c:pt>
                <c:pt idx="320">
                  <c:v>590.76</c:v>
                </c:pt>
                <c:pt idx="321">
                  <c:v>591.22</c:v>
                </c:pt>
                <c:pt idx="322">
                  <c:v>591.66999999999996</c:v>
                </c:pt>
                <c:pt idx="323">
                  <c:v>592.12</c:v>
                </c:pt>
                <c:pt idx="324">
                  <c:v>592.58000000000004</c:v>
                </c:pt>
                <c:pt idx="325">
                  <c:v>593.03</c:v>
                </c:pt>
                <c:pt idx="326">
                  <c:v>593.48</c:v>
                </c:pt>
                <c:pt idx="327">
                  <c:v>593.93999999999949</c:v>
                </c:pt>
                <c:pt idx="328">
                  <c:v>594.39</c:v>
                </c:pt>
                <c:pt idx="329">
                  <c:v>594.83999999999946</c:v>
                </c:pt>
                <c:pt idx="330">
                  <c:v>595.29999999999995</c:v>
                </c:pt>
                <c:pt idx="331">
                  <c:v>595.75</c:v>
                </c:pt>
                <c:pt idx="332">
                  <c:v>596.20000000000005</c:v>
                </c:pt>
                <c:pt idx="333">
                  <c:v>596.66</c:v>
                </c:pt>
                <c:pt idx="334">
                  <c:v>597.11</c:v>
                </c:pt>
                <c:pt idx="335">
                  <c:v>597.55999999999949</c:v>
                </c:pt>
                <c:pt idx="336">
                  <c:v>598.01</c:v>
                </c:pt>
                <c:pt idx="337">
                  <c:v>598.47</c:v>
                </c:pt>
                <c:pt idx="338">
                  <c:v>598.91999999999996</c:v>
                </c:pt>
                <c:pt idx="339">
                  <c:v>599.37</c:v>
                </c:pt>
                <c:pt idx="340">
                  <c:v>599.82999999999947</c:v>
                </c:pt>
                <c:pt idx="341">
                  <c:v>600.28000000000054</c:v>
                </c:pt>
                <c:pt idx="342">
                  <c:v>600.73</c:v>
                </c:pt>
                <c:pt idx="343">
                  <c:v>601.17999999999995</c:v>
                </c:pt>
                <c:pt idx="344">
                  <c:v>601.64</c:v>
                </c:pt>
                <c:pt idx="345">
                  <c:v>602.09</c:v>
                </c:pt>
                <c:pt idx="346">
                  <c:v>602.54</c:v>
                </c:pt>
                <c:pt idx="347">
                  <c:v>603</c:v>
                </c:pt>
                <c:pt idx="348">
                  <c:v>603.44999999999948</c:v>
                </c:pt>
                <c:pt idx="349">
                  <c:v>603.9</c:v>
                </c:pt>
                <c:pt idx="350">
                  <c:v>604.34999999999911</c:v>
                </c:pt>
                <c:pt idx="351">
                  <c:v>604.80999999999949</c:v>
                </c:pt>
                <c:pt idx="352">
                  <c:v>605.26</c:v>
                </c:pt>
                <c:pt idx="353">
                  <c:v>605.71</c:v>
                </c:pt>
                <c:pt idx="354">
                  <c:v>606.16</c:v>
                </c:pt>
                <c:pt idx="355">
                  <c:v>606.62</c:v>
                </c:pt>
                <c:pt idx="356">
                  <c:v>607.07000000000005</c:v>
                </c:pt>
                <c:pt idx="357">
                  <c:v>607.52</c:v>
                </c:pt>
                <c:pt idx="358">
                  <c:v>607.97</c:v>
                </c:pt>
                <c:pt idx="359">
                  <c:v>608.42999999999938</c:v>
                </c:pt>
                <c:pt idx="360">
                  <c:v>608.88</c:v>
                </c:pt>
                <c:pt idx="361">
                  <c:v>609.32999999999947</c:v>
                </c:pt>
                <c:pt idx="362">
                  <c:v>609.78000000000054</c:v>
                </c:pt>
                <c:pt idx="363">
                  <c:v>610.24</c:v>
                </c:pt>
                <c:pt idx="364">
                  <c:v>610.69000000000005</c:v>
                </c:pt>
                <c:pt idx="365">
                  <c:v>611.14</c:v>
                </c:pt>
                <c:pt idx="366">
                  <c:v>611.59</c:v>
                </c:pt>
                <c:pt idx="367">
                  <c:v>612.04</c:v>
                </c:pt>
                <c:pt idx="368">
                  <c:v>612.5</c:v>
                </c:pt>
                <c:pt idx="369">
                  <c:v>612.94999999999948</c:v>
                </c:pt>
                <c:pt idx="370">
                  <c:v>613.4</c:v>
                </c:pt>
                <c:pt idx="371">
                  <c:v>613.84999999999911</c:v>
                </c:pt>
                <c:pt idx="372">
                  <c:v>614.30999999999949</c:v>
                </c:pt>
                <c:pt idx="373">
                  <c:v>614.76</c:v>
                </c:pt>
                <c:pt idx="374">
                  <c:v>615.21</c:v>
                </c:pt>
                <c:pt idx="375">
                  <c:v>615.66</c:v>
                </c:pt>
                <c:pt idx="376">
                  <c:v>616.11</c:v>
                </c:pt>
                <c:pt idx="377">
                  <c:v>616.57000000000005</c:v>
                </c:pt>
                <c:pt idx="378">
                  <c:v>617.02</c:v>
                </c:pt>
                <c:pt idx="379">
                  <c:v>617.47</c:v>
                </c:pt>
                <c:pt idx="380">
                  <c:v>617.91999999999996</c:v>
                </c:pt>
                <c:pt idx="381">
                  <c:v>618.37</c:v>
                </c:pt>
                <c:pt idx="382">
                  <c:v>618.81999999999948</c:v>
                </c:pt>
                <c:pt idx="383">
                  <c:v>619.28000000000054</c:v>
                </c:pt>
                <c:pt idx="384">
                  <c:v>619.73</c:v>
                </c:pt>
                <c:pt idx="385">
                  <c:v>620.17999999999995</c:v>
                </c:pt>
                <c:pt idx="386">
                  <c:v>620.63</c:v>
                </c:pt>
                <c:pt idx="387">
                  <c:v>621.08000000000004</c:v>
                </c:pt>
                <c:pt idx="388">
                  <c:v>621.53</c:v>
                </c:pt>
                <c:pt idx="389">
                  <c:v>621.99</c:v>
                </c:pt>
                <c:pt idx="390">
                  <c:v>622.43999999999949</c:v>
                </c:pt>
                <c:pt idx="391">
                  <c:v>622.89</c:v>
                </c:pt>
                <c:pt idx="392">
                  <c:v>623.33999999999946</c:v>
                </c:pt>
                <c:pt idx="393">
                  <c:v>623.79000000000053</c:v>
                </c:pt>
                <c:pt idx="394">
                  <c:v>624.24</c:v>
                </c:pt>
                <c:pt idx="395">
                  <c:v>624.69000000000005</c:v>
                </c:pt>
                <c:pt idx="396">
                  <c:v>625.15</c:v>
                </c:pt>
                <c:pt idx="397">
                  <c:v>625.6</c:v>
                </c:pt>
                <c:pt idx="398">
                  <c:v>626.04999999999939</c:v>
                </c:pt>
                <c:pt idx="399">
                  <c:v>626.5</c:v>
                </c:pt>
                <c:pt idx="400">
                  <c:v>626.94999999999948</c:v>
                </c:pt>
                <c:pt idx="401">
                  <c:v>627.4</c:v>
                </c:pt>
                <c:pt idx="402">
                  <c:v>627.84999999999911</c:v>
                </c:pt>
                <c:pt idx="403">
                  <c:v>628.29999999999995</c:v>
                </c:pt>
                <c:pt idx="404">
                  <c:v>628.76</c:v>
                </c:pt>
                <c:pt idx="405">
                  <c:v>629.21</c:v>
                </c:pt>
                <c:pt idx="406">
                  <c:v>629.66</c:v>
                </c:pt>
                <c:pt idx="407">
                  <c:v>630.11</c:v>
                </c:pt>
                <c:pt idx="408">
                  <c:v>630.55999999999949</c:v>
                </c:pt>
                <c:pt idx="409">
                  <c:v>631.01</c:v>
                </c:pt>
                <c:pt idx="410">
                  <c:v>631.45999999999947</c:v>
                </c:pt>
                <c:pt idx="411">
                  <c:v>631.91</c:v>
                </c:pt>
                <c:pt idx="412">
                  <c:v>632.3599999999991</c:v>
                </c:pt>
                <c:pt idx="413">
                  <c:v>632.80999999999949</c:v>
                </c:pt>
                <c:pt idx="414">
                  <c:v>633.26</c:v>
                </c:pt>
                <c:pt idx="415">
                  <c:v>633.72</c:v>
                </c:pt>
                <c:pt idx="416">
                  <c:v>634.16999999999996</c:v>
                </c:pt>
                <c:pt idx="417">
                  <c:v>634.62</c:v>
                </c:pt>
                <c:pt idx="418">
                  <c:v>635.07000000000005</c:v>
                </c:pt>
                <c:pt idx="419">
                  <c:v>635.52</c:v>
                </c:pt>
                <c:pt idx="420">
                  <c:v>635.97</c:v>
                </c:pt>
                <c:pt idx="421">
                  <c:v>636.41999999999996</c:v>
                </c:pt>
                <c:pt idx="422">
                  <c:v>636.87</c:v>
                </c:pt>
                <c:pt idx="423">
                  <c:v>637.31999999999948</c:v>
                </c:pt>
                <c:pt idx="424">
                  <c:v>637.77000000000055</c:v>
                </c:pt>
                <c:pt idx="425">
                  <c:v>638.22</c:v>
                </c:pt>
                <c:pt idx="426">
                  <c:v>638.66999999999996</c:v>
                </c:pt>
                <c:pt idx="427">
                  <c:v>639.12</c:v>
                </c:pt>
                <c:pt idx="428">
                  <c:v>639.57000000000005</c:v>
                </c:pt>
                <c:pt idx="429">
                  <c:v>640.02</c:v>
                </c:pt>
                <c:pt idx="430">
                  <c:v>640.47</c:v>
                </c:pt>
                <c:pt idx="431">
                  <c:v>640.91999999999996</c:v>
                </c:pt>
                <c:pt idx="432">
                  <c:v>641.37</c:v>
                </c:pt>
                <c:pt idx="433">
                  <c:v>641.81999999999948</c:v>
                </c:pt>
                <c:pt idx="434">
                  <c:v>642.28000000000054</c:v>
                </c:pt>
                <c:pt idx="435">
                  <c:v>642.73</c:v>
                </c:pt>
                <c:pt idx="436">
                  <c:v>643.17999999999995</c:v>
                </c:pt>
                <c:pt idx="437">
                  <c:v>643.63</c:v>
                </c:pt>
                <c:pt idx="438">
                  <c:v>644.08000000000004</c:v>
                </c:pt>
                <c:pt idx="439">
                  <c:v>644.53</c:v>
                </c:pt>
                <c:pt idx="440">
                  <c:v>644.98</c:v>
                </c:pt>
                <c:pt idx="441">
                  <c:v>645.42999999999938</c:v>
                </c:pt>
                <c:pt idx="442">
                  <c:v>645.88</c:v>
                </c:pt>
                <c:pt idx="443">
                  <c:v>646.32999999999947</c:v>
                </c:pt>
                <c:pt idx="444">
                  <c:v>646.78000000000054</c:v>
                </c:pt>
                <c:pt idx="445">
                  <c:v>647.23</c:v>
                </c:pt>
                <c:pt idx="446">
                  <c:v>647.67999999999995</c:v>
                </c:pt>
                <c:pt idx="447">
                  <c:v>648.13</c:v>
                </c:pt>
                <c:pt idx="448">
                  <c:v>648.58000000000004</c:v>
                </c:pt>
                <c:pt idx="449">
                  <c:v>649.03</c:v>
                </c:pt>
                <c:pt idx="450">
                  <c:v>649.48</c:v>
                </c:pt>
                <c:pt idx="451">
                  <c:v>649.92999999999938</c:v>
                </c:pt>
                <c:pt idx="452">
                  <c:v>650.37</c:v>
                </c:pt>
                <c:pt idx="453">
                  <c:v>650.81999999999948</c:v>
                </c:pt>
                <c:pt idx="454">
                  <c:v>651.27000000000055</c:v>
                </c:pt>
                <c:pt idx="455">
                  <c:v>651.72</c:v>
                </c:pt>
                <c:pt idx="456">
                  <c:v>652.16999999999996</c:v>
                </c:pt>
                <c:pt idx="457">
                  <c:v>652.62</c:v>
                </c:pt>
                <c:pt idx="458">
                  <c:v>653.07000000000005</c:v>
                </c:pt>
                <c:pt idx="459">
                  <c:v>653.52</c:v>
                </c:pt>
                <c:pt idx="460">
                  <c:v>653.97</c:v>
                </c:pt>
                <c:pt idx="461">
                  <c:v>654.41999999999996</c:v>
                </c:pt>
                <c:pt idx="462">
                  <c:v>654.87</c:v>
                </c:pt>
                <c:pt idx="463">
                  <c:v>655.31999999999948</c:v>
                </c:pt>
                <c:pt idx="464">
                  <c:v>655.77000000000055</c:v>
                </c:pt>
                <c:pt idx="465">
                  <c:v>656.22</c:v>
                </c:pt>
                <c:pt idx="466">
                  <c:v>656.67000000000053</c:v>
                </c:pt>
                <c:pt idx="467">
                  <c:v>657.12</c:v>
                </c:pt>
                <c:pt idx="468">
                  <c:v>657.57</c:v>
                </c:pt>
                <c:pt idx="469">
                  <c:v>658.02</c:v>
                </c:pt>
                <c:pt idx="470">
                  <c:v>658.47</c:v>
                </c:pt>
                <c:pt idx="471">
                  <c:v>658.91</c:v>
                </c:pt>
                <c:pt idx="472">
                  <c:v>659.3599999999991</c:v>
                </c:pt>
                <c:pt idx="473">
                  <c:v>659.81</c:v>
                </c:pt>
                <c:pt idx="474">
                  <c:v>660.26</c:v>
                </c:pt>
                <c:pt idx="475">
                  <c:v>660.71</c:v>
                </c:pt>
                <c:pt idx="476">
                  <c:v>661.16</c:v>
                </c:pt>
                <c:pt idx="477">
                  <c:v>661.61</c:v>
                </c:pt>
                <c:pt idx="478">
                  <c:v>662.06</c:v>
                </c:pt>
                <c:pt idx="479">
                  <c:v>662.51</c:v>
                </c:pt>
                <c:pt idx="480">
                  <c:v>662.95999999999947</c:v>
                </c:pt>
                <c:pt idx="481">
                  <c:v>663.4</c:v>
                </c:pt>
                <c:pt idx="482">
                  <c:v>663.84999999999911</c:v>
                </c:pt>
                <c:pt idx="483">
                  <c:v>664.3</c:v>
                </c:pt>
                <c:pt idx="484">
                  <c:v>664.75</c:v>
                </c:pt>
                <c:pt idx="485">
                  <c:v>665.2</c:v>
                </c:pt>
                <c:pt idx="486">
                  <c:v>665.65</c:v>
                </c:pt>
                <c:pt idx="487">
                  <c:v>666.1</c:v>
                </c:pt>
                <c:pt idx="488">
                  <c:v>666.55</c:v>
                </c:pt>
                <c:pt idx="489">
                  <c:v>666.99</c:v>
                </c:pt>
                <c:pt idx="490">
                  <c:v>667.43999999999949</c:v>
                </c:pt>
                <c:pt idx="491">
                  <c:v>667.89</c:v>
                </c:pt>
                <c:pt idx="492">
                  <c:v>668.33999999999946</c:v>
                </c:pt>
                <c:pt idx="493">
                  <c:v>668.79000000000053</c:v>
                </c:pt>
                <c:pt idx="494">
                  <c:v>669.24</c:v>
                </c:pt>
                <c:pt idx="495">
                  <c:v>669.69</c:v>
                </c:pt>
                <c:pt idx="496">
                  <c:v>670.13</c:v>
                </c:pt>
                <c:pt idx="497">
                  <c:v>670.58</c:v>
                </c:pt>
                <c:pt idx="498">
                  <c:v>671.03</c:v>
                </c:pt>
                <c:pt idx="499">
                  <c:v>671.48</c:v>
                </c:pt>
                <c:pt idx="500">
                  <c:v>671.93</c:v>
                </c:pt>
                <c:pt idx="501">
                  <c:v>672.38</c:v>
                </c:pt>
                <c:pt idx="502">
                  <c:v>672.81999999999948</c:v>
                </c:pt>
                <c:pt idx="503">
                  <c:v>673.27000000000055</c:v>
                </c:pt>
                <c:pt idx="504">
                  <c:v>673.72</c:v>
                </c:pt>
                <c:pt idx="505">
                  <c:v>674.17000000000053</c:v>
                </c:pt>
                <c:pt idx="506">
                  <c:v>674.62</c:v>
                </c:pt>
                <c:pt idx="507">
                  <c:v>675.07</c:v>
                </c:pt>
                <c:pt idx="508">
                  <c:v>675.51</c:v>
                </c:pt>
                <c:pt idx="509">
                  <c:v>675.95999999999947</c:v>
                </c:pt>
                <c:pt idx="510">
                  <c:v>676.41</c:v>
                </c:pt>
                <c:pt idx="511">
                  <c:v>676.8599999999991</c:v>
                </c:pt>
                <c:pt idx="512">
                  <c:v>677.31</c:v>
                </c:pt>
                <c:pt idx="513">
                  <c:v>677.75</c:v>
                </c:pt>
                <c:pt idx="514">
                  <c:v>678.2</c:v>
                </c:pt>
                <c:pt idx="515">
                  <c:v>678.65</c:v>
                </c:pt>
                <c:pt idx="516">
                  <c:v>679.1</c:v>
                </c:pt>
                <c:pt idx="517">
                  <c:v>679.55</c:v>
                </c:pt>
                <c:pt idx="518">
                  <c:v>679.99</c:v>
                </c:pt>
                <c:pt idx="519">
                  <c:v>680.43999999999949</c:v>
                </c:pt>
                <c:pt idx="520">
                  <c:v>680.89</c:v>
                </c:pt>
                <c:pt idx="521">
                  <c:v>681.33999999999946</c:v>
                </c:pt>
                <c:pt idx="522">
                  <c:v>681.78000000000054</c:v>
                </c:pt>
                <c:pt idx="523">
                  <c:v>682.23</c:v>
                </c:pt>
                <c:pt idx="524">
                  <c:v>682.68000000000052</c:v>
                </c:pt>
                <c:pt idx="525">
                  <c:v>683.13</c:v>
                </c:pt>
                <c:pt idx="526">
                  <c:v>683.58</c:v>
                </c:pt>
                <c:pt idx="527">
                  <c:v>684.02</c:v>
                </c:pt>
                <c:pt idx="528">
                  <c:v>684.47</c:v>
                </c:pt>
                <c:pt idx="529">
                  <c:v>684.92</c:v>
                </c:pt>
                <c:pt idx="530">
                  <c:v>685.37</c:v>
                </c:pt>
                <c:pt idx="531">
                  <c:v>685.81</c:v>
                </c:pt>
                <c:pt idx="532">
                  <c:v>686.26</c:v>
                </c:pt>
                <c:pt idx="533">
                  <c:v>686.71</c:v>
                </c:pt>
                <c:pt idx="534">
                  <c:v>687.16</c:v>
                </c:pt>
                <c:pt idx="535">
                  <c:v>687.6</c:v>
                </c:pt>
                <c:pt idx="536">
                  <c:v>688.05</c:v>
                </c:pt>
                <c:pt idx="537">
                  <c:v>688.5</c:v>
                </c:pt>
                <c:pt idx="538">
                  <c:v>688.93999999999949</c:v>
                </c:pt>
                <c:pt idx="539">
                  <c:v>689.39</c:v>
                </c:pt>
                <c:pt idx="540">
                  <c:v>689.83999999999946</c:v>
                </c:pt>
                <c:pt idx="541">
                  <c:v>690.29000000000053</c:v>
                </c:pt>
                <c:pt idx="542">
                  <c:v>690.73</c:v>
                </c:pt>
                <c:pt idx="543">
                  <c:v>691.18000000000052</c:v>
                </c:pt>
                <c:pt idx="544">
                  <c:v>691.63</c:v>
                </c:pt>
                <c:pt idx="545">
                  <c:v>692.07</c:v>
                </c:pt>
                <c:pt idx="546">
                  <c:v>692.52</c:v>
                </c:pt>
                <c:pt idx="547">
                  <c:v>692.97</c:v>
                </c:pt>
                <c:pt idx="548">
                  <c:v>693.42</c:v>
                </c:pt>
                <c:pt idx="549">
                  <c:v>693.8599999999991</c:v>
                </c:pt>
                <c:pt idx="550">
                  <c:v>694.31</c:v>
                </c:pt>
                <c:pt idx="551">
                  <c:v>694.76</c:v>
                </c:pt>
                <c:pt idx="552">
                  <c:v>695.2</c:v>
                </c:pt>
                <c:pt idx="553">
                  <c:v>695.65</c:v>
                </c:pt>
                <c:pt idx="554">
                  <c:v>696.1</c:v>
                </c:pt>
                <c:pt idx="555">
                  <c:v>696.54</c:v>
                </c:pt>
                <c:pt idx="556">
                  <c:v>696.99</c:v>
                </c:pt>
                <c:pt idx="557">
                  <c:v>697.43999999999949</c:v>
                </c:pt>
                <c:pt idx="558">
                  <c:v>697.88</c:v>
                </c:pt>
                <c:pt idx="559">
                  <c:v>698.32999999999947</c:v>
                </c:pt>
                <c:pt idx="560">
                  <c:v>698.78000000000054</c:v>
                </c:pt>
                <c:pt idx="561">
                  <c:v>699.22</c:v>
                </c:pt>
                <c:pt idx="562">
                  <c:v>699.67000000000053</c:v>
                </c:pt>
                <c:pt idx="563">
                  <c:v>700.12</c:v>
                </c:pt>
                <c:pt idx="564">
                  <c:v>700.56</c:v>
                </c:pt>
                <c:pt idx="565">
                  <c:v>701.01</c:v>
                </c:pt>
                <c:pt idx="566">
                  <c:v>701.45999999999947</c:v>
                </c:pt>
                <c:pt idx="567">
                  <c:v>701.9</c:v>
                </c:pt>
                <c:pt idx="568">
                  <c:v>702.34999999999911</c:v>
                </c:pt>
                <c:pt idx="569">
                  <c:v>702.8</c:v>
                </c:pt>
                <c:pt idx="570">
                  <c:v>703.24</c:v>
                </c:pt>
                <c:pt idx="571">
                  <c:v>703.69</c:v>
                </c:pt>
                <c:pt idx="572">
                  <c:v>704.13</c:v>
                </c:pt>
                <c:pt idx="573">
                  <c:v>704.58</c:v>
                </c:pt>
                <c:pt idx="574">
                  <c:v>705.03</c:v>
                </c:pt>
                <c:pt idx="575">
                  <c:v>705.47</c:v>
                </c:pt>
                <c:pt idx="576">
                  <c:v>705.92</c:v>
                </c:pt>
                <c:pt idx="577">
                  <c:v>706.37</c:v>
                </c:pt>
                <c:pt idx="578">
                  <c:v>706.81</c:v>
                </c:pt>
                <c:pt idx="579">
                  <c:v>707.26</c:v>
                </c:pt>
                <c:pt idx="580">
                  <c:v>707.7</c:v>
                </c:pt>
                <c:pt idx="581">
                  <c:v>708.15</c:v>
                </c:pt>
                <c:pt idx="582">
                  <c:v>708.6</c:v>
                </c:pt>
                <c:pt idx="583">
                  <c:v>709.04</c:v>
                </c:pt>
                <c:pt idx="584">
                  <c:v>709.49</c:v>
                </c:pt>
                <c:pt idx="585">
                  <c:v>709.93</c:v>
                </c:pt>
                <c:pt idx="586">
                  <c:v>710.38</c:v>
                </c:pt>
                <c:pt idx="587">
                  <c:v>710.82999999999947</c:v>
                </c:pt>
                <c:pt idx="588">
                  <c:v>711.27000000000055</c:v>
                </c:pt>
                <c:pt idx="589">
                  <c:v>711.72</c:v>
                </c:pt>
                <c:pt idx="590">
                  <c:v>712.16</c:v>
                </c:pt>
                <c:pt idx="591">
                  <c:v>712.61</c:v>
                </c:pt>
                <c:pt idx="592">
                  <c:v>713.05</c:v>
                </c:pt>
                <c:pt idx="593">
                  <c:v>713.5</c:v>
                </c:pt>
                <c:pt idx="594">
                  <c:v>713.94999999999948</c:v>
                </c:pt>
                <c:pt idx="595">
                  <c:v>714.39</c:v>
                </c:pt>
                <c:pt idx="596">
                  <c:v>714.83999999999946</c:v>
                </c:pt>
                <c:pt idx="597">
                  <c:v>715.28000000000054</c:v>
                </c:pt>
                <c:pt idx="598">
                  <c:v>715.73</c:v>
                </c:pt>
                <c:pt idx="599">
                  <c:v>716.17000000000053</c:v>
                </c:pt>
                <c:pt idx="600">
                  <c:v>716.62</c:v>
                </c:pt>
                <c:pt idx="601">
                  <c:v>717.06</c:v>
                </c:pt>
                <c:pt idx="602">
                  <c:v>717.51</c:v>
                </c:pt>
                <c:pt idx="603">
                  <c:v>717.94999999999948</c:v>
                </c:pt>
                <c:pt idx="604">
                  <c:v>718.4</c:v>
                </c:pt>
                <c:pt idx="605">
                  <c:v>718.84999999999911</c:v>
                </c:pt>
                <c:pt idx="606">
                  <c:v>719.29000000000053</c:v>
                </c:pt>
                <c:pt idx="607">
                  <c:v>719.74</c:v>
                </c:pt>
                <c:pt idx="608">
                  <c:v>720.18000000000052</c:v>
                </c:pt>
                <c:pt idx="609">
                  <c:v>720.63</c:v>
                </c:pt>
                <c:pt idx="610">
                  <c:v>721.07</c:v>
                </c:pt>
                <c:pt idx="611">
                  <c:v>721.52</c:v>
                </c:pt>
                <c:pt idx="612">
                  <c:v>721.95999999999947</c:v>
                </c:pt>
                <c:pt idx="613">
                  <c:v>722.41</c:v>
                </c:pt>
                <c:pt idx="614">
                  <c:v>722.84999999999911</c:v>
                </c:pt>
                <c:pt idx="615">
                  <c:v>723.3</c:v>
                </c:pt>
                <c:pt idx="616">
                  <c:v>723.74</c:v>
                </c:pt>
                <c:pt idx="617">
                  <c:v>724.19</c:v>
                </c:pt>
                <c:pt idx="618">
                  <c:v>724.63</c:v>
                </c:pt>
                <c:pt idx="619">
                  <c:v>725.08</c:v>
                </c:pt>
                <c:pt idx="620">
                  <c:v>725.52</c:v>
                </c:pt>
                <c:pt idx="621">
                  <c:v>725.97</c:v>
                </c:pt>
                <c:pt idx="622">
                  <c:v>726.41</c:v>
                </c:pt>
                <c:pt idx="623">
                  <c:v>726.8599999999991</c:v>
                </c:pt>
                <c:pt idx="624">
                  <c:v>727.3</c:v>
                </c:pt>
                <c:pt idx="625">
                  <c:v>727.75</c:v>
                </c:pt>
                <c:pt idx="626">
                  <c:v>728.19</c:v>
                </c:pt>
                <c:pt idx="627">
                  <c:v>728.64</c:v>
                </c:pt>
                <c:pt idx="628">
                  <c:v>729.08</c:v>
                </c:pt>
                <c:pt idx="629">
                  <c:v>729.52</c:v>
                </c:pt>
                <c:pt idx="630">
                  <c:v>729.97</c:v>
                </c:pt>
                <c:pt idx="631">
                  <c:v>730.41</c:v>
                </c:pt>
                <c:pt idx="632">
                  <c:v>730.8599999999991</c:v>
                </c:pt>
                <c:pt idx="633">
                  <c:v>731.3</c:v>
                </c:pt>
                <c:pt idx="634">
                  <c:v>731.75</c:v>
                </c:pt>
                <c:pt idx="635">
                  <c:v>732.19</c:v>
                </c:pt>
                <c:pt idx="636">
                  <c:v>732.64</c:v>
                </c:pt>
                <c:pt idx="637">
                  <c:v>733.08</c:v>
                </c:pt>
                <c:pt idx="638">
                  <c:v>733.53</c:v>
                </c:pt>
                <c:pt idx="639">
                  <c:v>733.97</c:v>
                </c:pt>
                <c:pt idx="640">
                  <c:v>734.41</c:v>
                </c:pt>
                <c:pt idx="641">
                  <c:v>734.8599999999991</c:v>
                </c:pt>
                <c:pt idx="642">
                  <c:v>735.3</c:v>
                </c:pt>
                <c:pt idx="643">
                  <c:v>735.75</c:v>
                </c:pt>
                <c:pt idx="644">
                  <c:v>736.19</c:v>
                </c:pt>
                <c:pt idx="645">
                  <c:v>736.63</c:v>
                </c:pt>
                <c:pt idx="646">
                  <c:v>737.08</c:v>
                </c:pt>
                <c:pt idx="647">
                  <c:v>737.52</c:v>
                </c:pt>
                <c:pt idx="648">
                  <c:v>737.97</c:v>
                </c:pt>
                <c:pt idx="649">
                  <c:v>738.41</c:v>
                </c:pt>
                <c:pt idx="650">
                  <c:v>738.8599999999991</c:v>
                </c:pt>
                <c:pt idx="651">
                  <c:v>739.3</c:v>
                </c:pt>
                <c:pt idx="652">
                  <c:v>739.74</c:v>
                </c:pt>
                <c:pt idx="653">
                  <c:v>740.19</c:v>
                </c:pt>
                <c:pt idx="654">
                  <c:v>740.63</c:v>
                </c:pt>
                <c:pt idx="655">
                  <c:v>741.08</c:v>
                </c:pt>
                <c:pt idx="656">
                  <c:v>741.52</c:v>
                </c:pt>
                <c:pt idx="657">
                  <c:v>741.95999999999947</c:v>
                </c:pt>
                <c:pt idx="658">
                  <c:v>742.41</c:v>
                </c:pt>
                <c:pt idx="659">
                  <c:v>742.84999999999911</c:v>
                </c:pt>
                <c:pt idx="660">
                  <c:v>743.29000000000053</c:v>
                </c:pt>
                <c:pt idx="661">
                  <c:v>743.74</c:v>
                </c:pt>
                <c:pt idx="662">
                  <c:v>744.18000000000052</c:v>
                </c:pt>
                <c:pt idx="663">
                  <c:v>744.63</c:v>
                </c:pt>
                <c:pt idx="664">
                  <c:v>745.07</c:v>
                </c:pt>
                <c:pt idx="665">
                  <c:v>745.51</c:v>
                </c:pt>
                <c:pt idx="666">
                  <c:v>745.95999999999947</c:v>
                </c:pt>
                <c:pt idx="667">
                  <c:v>746.4</c:v>
                </c:pt>
                <c:pt idx="668">
                  <c:v>746.83999999999946</c:v>
                </c:pt>
                <c:pt idx="669">
                  <c:v>747.29000000000053</c:v>
                </c:pt>
                <c:pt idx="670">
                  <c:v>747.73</c:v>
                </c:pt>
                <c:pt idx="671">
                  <c:v>748.17000000000053</c:v>
                </c:pt>
                <c:pt idx="672">
                  <c:v>748.62</c:v>
                </c:pt>
                <c:pt idx="673">
                  <c:v>749.06</c:v>
                </c:pt>
                <c:pt idx="674">
                  <c:v>749.5</c:v>
                </c:pt>
                <c:pt idx="675">
                  <c:v>749.94999999999948</c:v>
                </c:pt>
                <c:pt idx="676">
                  <c:v>750.39</c:v>
                </c:pt>
                <c:pt idx="677">
                  <c:v>750.82999999999947</c:v>
                </c:pt>
                <c:pt idx="678">
                  <c:v>751.28000000000054</c:v>
                </c:pt>
                <c:pt idx="679">
                  <c:v>751.72</c:v>
                </c:pt>
                <c:pt idx="680">
                  <c:v>752.16</c:v>
                </c:pt>
                <c:pt idx="681">
                  <c:v>752.61</c:v>
                </c:pt>
                <c:pt idx="682">
                  <c:v>753.05</c:v>
                </c:pt>
                <c:pt idx="683">
                  <c:v>753.49</c:v>
                </c:pt>
                <c:pt idx="684">
                  <c:v>753.93999999999949</c:v>
                </c:pt>
                <c:pt idx="685">
                  <c:v>754.38</c:v>
                </c:pt>
                <c:pt idx="686">
                  <c:v>754.81999999999948</c:v>
                </c:pt>
                <c:pt idx="687">
                  <c:v>755.26</c:v>
                </c:pt>
                <c:pt idx="688">
                  <c:v>755.71</c:v>
                </c:pt>
                <c:pt idx="689">
                  <c:v>756.15</c:v>
                </c:pt>
                <c:pt idx="690">
                  <c:v>756.59</c:v>
                </c:pt>
                <c:pt idx="691">
                  <c:v>757.04</c:v>
                </c:pt>
                <c:pt idx="692">
                  <c:v>757.48</c:v>
                </c:pt>
                <c:pt idx="693">
                  <c:v>757.92</c:v>
                </c:pt>
                <c:pt idx="694">
                  <c:v>758.3599999999991</c:v>
                </c:pt>
                <c:pt idx="695">
                  <c:v>758.81</c:v>
                </c:pt>
                <c:pt idx="696">
                  <c:v>759.25</c:v>
                </c:pt>
                <c:pt idx="697">
                  <c:v>759.69</c:v>
                </c:pt>
                <c:pt idx="698">
                  <c:v>760.13</c:v>
                </c:pt>
                <c:pt idx="699">
                  <c:v>760.58</c:v>
                </c:pt>
                <c:pt idx="700">
                  <c:v>761.02</c:v>
                </c:pt>
                <c:pt idx="701">
                  <c:v>761.45999999999947</c:v>
                </c:pt>
                <c:pt idx="702">
                  <c:v>761.9</c:v>
                </c:pt>
                <c:pt idx="703">
                  <c:v>762.34999999999911</c:v>
                </c:pt>
                <c:pt idx="704">
                  <c:v>762.79000000000053</c:v>
                </c:pt>
                <c:pt idx="705">
                  <c:v>763.23</c:v>
                </c:pt>
                <c:pt idx="706">
                  <c:v>763.67000000000053</c:v>
                </c:pt>
                <c:pt idx="707">
                  <c:v>764.12</c:v>
                </c:pt>
                <c:pt idx="708">
                  <c:v>764.56</c:v>
                </c:pt>
                <c:pt idx="709">
                  <c:v>765</c:v>
                </c:pt>
                <c:pt idx="710">
                  <c:v>765.43999999999949</c:v>
                </c:pt>
                <c:pt idx="711">
                  <c:v>765.89</c:v>
                </c:pt>
                <c:pt idx="712">
                  <c:v>766.32999999999947</c:v>
                </c:pt>
                <c:pt idx="713">
                  <c:v>766.77000000000055</c:v>
                </c:pt>
                <c:pt idx="714">
                  <c:v>767.21</c:v>
                </c:pt>
                <c:pt idx="715">
                  <c:v>767.65</c:v>
                </c:pt>
                <c:pt idx="716">
                  <c:v>768.1</c:v>
                </c:pt>
                <c:pt idx="717">
                  <c:v>768.54</c:v>
                </c:pt>
                <c:pt idx="718">
                  <c:v>768.98</c:v>
                </c:pt>
                <c:pt idx="719">
                  <c:v>769.42</c:v>
                </c:pt>
                <c:pt idx="720">
                  <c:v>769.87</c:v>
                </c:pt>
                <c:pt idx="721">
                  <c:v>770.31</c:v>
                </c:pt>
                <c:pt idx="722">
                  <c:v>770.75</c:v>
                </c:pt>
                <c:pt idx="723">
                  <c:v>771.19</c:v>
                </c:pt>
                <c:pt idx="724">
                  <c:v>771.63</c:v>
                </c:pt>
                <c:pt idx="725">
                  <c:v>772.07</c:v>
                </c:pt>
                <c:pt idx="726">
                  <c:v>772.52</c:v>
                </c:pt>
                <c:pt idx="727">
                  <c:v>772.95999999999947</c:v>
                </c:pt>
                <c:pt idx="728">
                  <c:v>773.4</c:v>
                </c:pt>
                <c:pt idx="729">
                  <c:v>773.83999999999946</c:v>
                </c:pt>
                <c:pt idx="730">
                  <c:v>774.28000000000054</c:v>
                </c:pt>
                <c:pt idx="731">
                  <c:v>774.73</c:v>
                </c:pt>
                <c:pt idx="732">
                  <c:v>775.17000000000053</c:v>
                </c:pt>
                <c:pt idx="733">
                  <c:v>775.61</c:v>
                </c:pt>
                <c:pt idx="734">
                  <c:v>776.05</c:v>
                </c:pt>
                <c:pt idx="735">
                  <c:v>776.49</c:v>
                </c:pt>
                <c:pt idx="736">
                  <c:v>776.93</c:v>
                </c:pt>
                <c:pt idx="737">
                  <c:v>777.37</c:v>
                </c:pt>
                <c:pt idx="738">
                  <c:v>777.81999999999948</c:v>
                </c:pt>
                <c:pt idx="739">
                  <c:v>778.26</c:v>
                </c:pt>
                <c:pt idx="740">
                  <c:v>778.7</c:v>
                </c:pt>
                <c:pt idx="741">
                  <c:v>779.14</c:v>
                </c:pt>
                <c:pt idx="742">
                  <c:v>779.58</c:v>
                </c:pt>
                <c:pt idx="743">
                  <c:v>780.02</c:v>
                </c:pt>
                <c:pt idx="744">
                  <c:v>780.45999999999947</c:v>
                </c:pt>
                <c:pt idx="745">
                  <c:v>780.91</c:v>
                </c:pt>
                <c:pt idx="746">
                  <c:v>781.34999999999911</c:v>
                </c:pt>
                <c:pt idx="747">
                  <c:v>781.79000000000053</c:v>
                </c:pt>
                <c:pt idx="748">
                  <c:v>782.23</c:v>
                </c:pt>
                <c:pt idx="749">
                  <c:v>782.67000000000053</c:v>
                </c:pt>
                <c:pt idx="750">
                  <c:v>783.11</c:v>
                </c:pt>
                <c:pt idx="751">
                  <c:v>783.55</c:v>
                </c:pt>
                <c:pt idx="752">
                  <c:v>783.99</c:v>
                </c:pt>
                <c:pt idx="753">
                  <c:v>784.43</c:v>
                </c:pt>
                <c:pt idx="754">
                  <c:v>784.88</c:v>
                </c:pt>
                <c:pt idx="755">
                  <c:v>785.31999999999948</c:v>
                </c:pt>
                <c:pt idx="756">
                  <c:v>785.76</c:v>
                </c:pt>
                <c:pt idx="757">
                  <c:v>786.2</c:v>
                </c:pt>
                <c:pt idx="758">
                  <c:v>786.64</c:v>
                </c:pt>
                <c:pt idx="759">
                  <c:v>787.08</c:v>
                </c:pt>
                <c:pt idx="760">
                  <c:v>787.52</c:v>
                </c:pt>
                <c:pt idx="761">
                  <c:v>787.95999999999947</c:v>
                </c:pt>
                <c:pt idx="762">
                  <c:v>788.4</c:v>
                </c:pt>
                <c:pt idx="763">
                  <c:v>788.83999999999946</c:v>
                </c:pt>
                <c:pt idx="764">
                  <c:v>789.28000000000054</c:v>
                </c:pt>
                <c:pt idx="765">
                  <c:v>789.72</c:v>
                </c:pt>
                <c:pt idx="766">
                  <c:v>790.17000000000053</c:v>
                </c:pt>
                <c:pt idx="767">
                  <c:v>790.61</c:v>
                </c:pt>
                <c:pt idx="768">
                  <c:v>791.05</c:v>
                </c:pt>
                <c:pt idx="769">
                  <c:v>791.49</c:v>
                </c:pt>
                <c:pt idx="770">
                  <c:v>791.93</c:v>
                </c:pt>
                <c:pt idx="771">
                  <c:v>792.37</c:v>
                </c:pt>
                <c:pt idx="772">
                  <c:v>792.81</c:v>
                </c:pt>
                <c:pt idx="773">
                  <c:v>793.25</c:v>
                </c:pt>
                <c:pt idx="774">
                  <c:v>793.69</c:v>
                </c:pt>
                <c:pt idx="775">
                  <c:v>794.13</c:v>
                </c:pt>
                <c:pt idx="776">
                  <c:v>794.57</c:v>
                </c:pt>
                <c:pt idx="777">
                  <c:v>795.01</c:v>
                </c:pt>
                <c:pt idx="778">
                  <c:v>795.44999999999948</c:v>
                </c:pt>
                <c:pt idx="779">
                  <c:v>795.89</c:v>
                </c:pt>
                <c:pt idx="780">
                  <c:v>796.32999999999947</c:v>
                </c:pt>
                <c:pt idx="781">
                  <c:v>796.77000000000055</c:v>
                </c:pt>
                <c:pt idx="782">
                  <c:v>797.21</c:v>
                </c:pt>
                <c:pt idx="783">
                  <c:v>797.65</c:v>
                </c:pt>
                <c:pt idx="784">
                  <c:v>798.09</c:v>
                </c:pt>
                <c:pt idx="785">
                  <c:v>798.53</c:v>
                </c:pt>
                <c:pt idx="786">
                  <c:v>798.97</c:v>
                </c:pt>
                <c:pt idx="787">
                  <c:v>799.41</c:v>
                </c:pt>
              </c:numCache>
            </c:numRef>
          </c:xVal>
          <c:yVal>
            <c:numRef>
              <c:f>Люминисц_спектры!$L$524:$L$1311</c:f>
              <c:numCache>
                <c:formatCode>0.00</c:formatCode>
                <c:ptCount val="788"/>
                <c:pt idx="0">
                  <c:v>0.15943733000906674</c:v>
                </c:pt>
                <c:pt idx="1">
                  <c:v>0.1607972574796013</c:v>
                </c:pt>
                <c:pt idx="2">
                  <c:v>0.16019520625566636</c:v>
                </c:pt>
                <c:pt idx="3">
                  <c:v>0.1613993087035358</c:v>
                </c:pt>
                <c:pt idx="4">
                  <c:v>0.16796520852221264</c:v>
                </c:pt>
                <c:pt idx="5">
                  <c:v>0.16160471441523119</c:v>
                </c:pt>
                <c:pt idx="6">
                  <c:v>0.16234134179510454</c:v>
                </c:pt>
                <c:pt idx="7">
                  <c:v>0.15831114007252992</c:v>
                </c:pt>
                <c:pt idx="8">
                  <c:v>0.16884349501359941</c:v>
                </c:pt>
                <c:pt idx="9">
                  <c:v>0.16165429510426121</c:v>
                </c:pt>
                <c:pt idx="10">
                  <c:v>0.16309921804170444</c:v>
                </c:pt>
                <c:pt idx="11">
                  <c:v>0.1761460222121487</c:v>
                </c:pt>
                <c:pt idx="12">
                  <c:v>0.16312046690843152</c:v>
                </c:pt>
                <c:pt idx="13">
                  <c:v>0.15991188803263875</c:v>
                </c:pt>
                <c:pt idx="14">
                  <c:v>0.1678660471441524</c:v>
                </c:pt>
                <c:pt idx="15">
                  <c:v>0.16752606527651837</c:v>
                </c:pt>
                <c:pt idx="16">
                  <c:v>0.16328337488667274</c:v>
                </c:pt>
                <c:pt idx="17">
                  <c:v>0.16202260879419764</c:v>
                </c:pt>
                <c:pt idx="18">
                  <c:v>0.17210165457842272</c:v>
                </c:pt>
                <c:pt idx="19">
                  <c:v>0.17167667724387992</c:v>
                </c:pt>
                <c:pt idx="20">
                  <c:v>0.16627238213961923</c:v>
                </c:pt>
                <c:pt idx="21">
                  <c:v>0.16461497053490481</c:v>
                </c:pt>
                <c:pt idx="22">
                  <c:v>0.17957417271078877</c:v>
                </c:pt>
                <c:pt idx="23">
                  <c:v>0.18136616047144194</c:v>
                </c:pt>
                <c:pt idx="24">
                  <c:v>0.16896390525838623</c:v>
                </c:pt>
                <c:pt idx="25">
                  <c:v>0.1699484360834094</c:v>
                </c:pt>
                <c:pt idx="26">
                  <c:v>0.16601031278331824</c:v>
                </c:pt>
                <c:pt idx="27">
                  <c:v>0.17691806436990057</c:v>
                </c:pt>
                <c:pt idx="28">
                  <c:v>0.17829215775158674</c:v>
                </c:pt>
                <c:pt idx="29">
                  <c:v>0.17816466455122426</c:v>
                </c:pt>
                <c:pt idx="30">
                  <c:v>0.17030258386219443</c:v>
                </c:pt>
                <c:pt idx="31">
                  <c:v>0.17261871033544876</c:v>
                </c:pt>
                <c:pt idx="32">
                  <c:v>0.18464556890299191</c:v>
                </c:pt>
                <c:pt idx="33">
                  <c:v>0.17823549410698142</c:v>
                </c:pt>
                <c:pt idx="34">
                  <c:v>0.17992832048957391</c:v>
                </c:pt>
                <c:pt idx="35">
                  <c:v>0.18009831142339119</c:v>
                </c:pt>
                <c:pt idx="36">
                  <c:v>0.18144407298277451</c:v>
                </c:pt>
                <c:pt idx="37">
                  <c:v>0.18159281504986421</c:v>
                </c:pt>
                <c:pt idx="38">
                  <c:v>0.18300940616500497</c:v>
                </c:pt>
                <c:pt idx="39">
                  <c:v>0.18685545104261131</c:v>
                </c:pt>
                <c:pt idx="40">
                  <c:v>0.18920699229374441</c:v>
                </c:pt>
                <c:pt idx="41">
                  <c:v>0.18915741160471439</c:v>
                </c:pt>
                <c:pt idx="42">
                  <c:v>0.18921407524932043</c:v>
                </c:pt>
                <c:pt idx="43">
                  <c:v>0.19682116953762471</c:v>
                </c:pt>
                <c:pt idx="44">
                  <c:v>0.18732292611060739</c:v>
                </c:pt>
                <c:pt idx="45">
                  <c:v>0.19164352901178577</c:v>
                </c:pt>
                <c:pt idx="46">
                  <c:v>0.19102731187669991</c:v>
                </c:pt>
                <c:pt idx="47">
                  <c:v>0.19367633726201269</c:v>
                </c:pt>
                <c:pt idx="48">
                  <c:v>0.20505156391659113</c:v>
                </c:pt>
                <c:pt idx="49">
                  <c:v>0.19871940163191326</c:v>
                </c:pt>
                <c:pt idx="50">
                  <c:v>0.19177810516772462</c:v>
                </c:pt>
                <c:pt idx="51">
                  <c:v>0.1993710335448777</c:v>
                </c:pt>
                <c:pt idx="52">
                  <c:v>0.20239545557570299</c:v>
                </c:pt>
                <c:pt idx="53">
                  <c:v>0.20867803717135094</c:v>
                </c:pt>
                <c:pt idx="54">
                  <c:v>0.20481074342701724</c:v>
                </c:pt>
                <c:pt idx="55">
                  <c:v>0.2038899592021759</c:v>
                </c:pt>
                <c:pt idx="56">
                  <c:v>0.20988922257479628</c:v>
                </c:pt>
                <c:pt idx="57">
                  <c:v>0.20486032411604721</c:v>
                </c:pt>
                <c:pt idx="58">
                  <c:v>0.21275073662738012</c:v>
                </c:pt>
                <c:pt idx="59">
                  <c:v>0.21564058250226703</c:v>
                </c:pt>
                <c:pt idx="60">
                  <c:v>0.21543517679057142</c:v>
                </c:pt>
                <c:pt idx="61">
                  <c:v>0.21373526745240301</c:v>
                </c:pt>
                <c:pt idx="62">
                  <c:v>0.21684468495013628</c:v>
                </c:pt>
                <c:pt idx="63">
                  <c:v>0.22635001133272892</c:v>
                </c:pt>
                <c:pt idx="64">
                  <c:v>0.22384972801450587</c:v>
                </c:pt>
                <c:pt idx="65">
                  <c:v>0.22587545330915682</c:v>
                </c:pt>
                <c:pt idx="66">
                  <c:v>0.22819157978241159</c:v>
                </c:pt>
                <c:pt idx="67">
                  <c:v>0.22783034904805077</c:v>
                </c:pt>
                <c:pt idx="68">
                  <c:v>0.23436791704442453</c:v>
                </c:pt>
                <c:pt idx="69">
                  <c:v>0.24883131233000921</c:v>
                </c:pt>
                <c:pt idx="70">
                  <c:v>0.23123725067996398</c:v>
                </c:pt>
                <c:pt idx="71">
                  <c:v>0.23423334088848632</c:v>
                </c:pt>
                <c:pt idx="72">
                  <c:v>0.23514704215775187</c:v>
                </c:pt>
                <c:pt idx="73">
                  <c:v>0.23945347914777904</c:v>
                </c:pt>
                <c:pt idx="74">
                  <c:v>0.24139420897552141</c:v>
                </c:pt>
                <c:pt idx="75">
                  <c:v>0.25033289891205857</c:v>
                </c:pt>
                <c:pt idx="76">
                  <c:v>0.25024082048957375</c:v>
                </c:pt>
                <c:pt idx="77">
                  <c:v>0.25059496826835931</c:v>
                </c:pt>
                <c:pt idx="78">
                  <c:v>0.25610550770625568</c:v>
                </c:pt>
                <c:pt idx="79">
                  <c:v>0.24922795784224877</c:v>
                </c:pt>
                <c:pt idx="80">
                  <c:v>0.25511389392565792</c:v>
                </c:pt>
                <c:pt idx="81">
                  <c:v>0.25261361060743426</c:v>
                </c:pt>
                <c:pt idx="82">
                  <c:v>0.25641715775158624</c:v>
                </c:pt>
                <c:pt idx="83">
                  <c:v>0.25452600861287444</c:v>
                </c:pt>
                <c:pt idx="84">
                  <c:v>0.25903076835902128</c:v>
                </c:pt>
                <c:pt idx="85">
                  <c:v>0.2667016092475068</c:v>
                </c:pt>
                <c:pt idx="86">
                  <c:v>0.27510907751586627</c:v>
                </c:pt>
                <c:pt idx="87">
                  <c:v>0.2773614573889393</c:v>
                </c:pt>
                <c:pt idx="88">
                  <c:v>0.27007309610154134</c:v>
                </c:pt>
                <c:pt idx="89">
                  <c:v>0.27605819356300998</c:v>
                </c:pt>
                <c:pt idx="90">
                  <c:v>0.28176705575702626</c:v>
                </c:pt>
                <c:pt idx="91">
                  <c:v>0.27923135766092427</c:v>
                </c:pt>
                <c:pt idx="92">
                  <c:v>0.28197246146872218</c:v>
                </c:pt>
                <c:pt idx="93">
                  <c:v>0.28832587262012732</c:v>
                </c:pt>
                <c:pt idx="94">
                  <c:v>0.29195234587488755</c:v>
                </c:pt>
                <c:pt idx="95">
                  <c:v>0.29188859927470667</c:v>
                </c:pt>
                <c:pt idx="96">
                  <c:v>0.30135142792384512</c:v>
                </c:pt>
                <c:pt idx="97">
                  <c:v>0.2989361400725295</c:v>
                </c:pt>
                <c:pt idx="98">
                  <c:v>0.29868823662737987</c:v>
                </c:pt>
                <c:pt idx="99">
                  <c:v>0.29800118993653685</c:v>
                </c:pt>
                <c:pt idx="100">
                  <c:v>0.3001614913871265</c:v>
                </c:pt>
                <c:pt idx="101">
                  <c:v>0.30741443789664652</c:v>
                </c:pt>
                <c:pt idx="102">
                  <c:v>0.30487873980054508</c:v>
                </c:pt>
                <c:pt idx="103">
                  <c:v>0.31018387352674592</c:v>
                </c:pt>
                <c:pt idx="104">
                  <c:v>0.31026178603807797</c:v>
                </c:pt>
                <c:pt idx="105">
                  <c:v>0.31849218041704502</c:v>
                </c:pt>
                <c:pt idx="106">
                  <c:v>0.32243738667271082</c:v>
                </c:pt>
                <c:pt idx="107">
                  <c:v>0.31253541477787888</c:v>
                </c:pt>
                <c:pt idx="108">
                  <c:v>0.31942713055303718</c:v>
                </c:pt>
                <c:pt idx="109">
                  <c:v>0.33447132819583025</c:v>
                </c:pt>
                <c:pt idx="110">
                  <c:v>0.33318931323662826</c:v>
                </c:pt>
                <c:pt idx="111">
                  <c:v>0.32857830915684633</c:v>
                </c:pt>
                <c:pt idx="112">
                  <c:v>0.3308094401631913</c:v>
                </c:pt>
                <c:pt idx="113">
                  <c:v>0.33500254986400829</c:v>
                </c:pt>
                <c:pt idx="114">
                  <c:v>0.33382677923844251</c:v>
                </c:pt>
                <c:pt idx="115">
                  <c:v>0.33896192203082576</c:v>
                </c:pt>
                <c:pt idx="116">
                  <c:v>0.33651121940163192</c:v>
                </c:pt>
                <c:pt idx="117">
                  <c:v>0.34281504986400785</c:v>
                </c:pt>
                <c:pt idx="118">
                  <c:v>0.3384802810516786</c:v>
                </c:pt>
                <c:pt idx="119">
                  <c:v>0.34282921577515918</c:v>
                </c:pt>
                <c:pt idx="120">
                  <c:v>0.35509689483227613</c:v>
                </c:pt>
                <c:pt idx="121">
                  <c:v>0.34906221668177695</c:v>
                </c:pt>
                <c:pt idx="122">
                  <c:v>0.35456567316409865</c:v>
                </c:pt>
                <c:pt idx="123">
                  <c:v>0.36027453535811432</c:v>
                </c:pt>
                <c:pt idx="124">
                  <c:v>0.36390809156845061</c:v>
                </c:pt>
                <c:pt idx="125">
                  <c:v>0.35965831822302818</c:v>
                </c:pt>
                <c:pt idx="126">
                  <c:v>0.36409224841341775</c:v>
                </c:pt>
                <c:pt idx="127">
                  <c:v>0.36468013372620173</c:v>
                </c:pt>
                <c:pt idx="128">
                  <c:v>0.3631360494106981</c:v>
                </c:pt>
                <c:pt idx="129">
                  <c:v>0.37145852221214937</c:v>
                </c:pt>
                <c:pt idx="130">
                  <c:v>0.37109020852221231</c:v>
                </c:pt>
                <c:pt idx="131">
                  <c:v>0.37415004533091617</c:v>
                </c:pt>
                <c:pt idx="132">
                  <c:v>0.38121883499546766</c:v>
                </c:pt>
                <c:pt idx="133">
                  <c:v>0.37176308930190388</c:v>
                </c:pt>
                <c:pt idx="134">
                  <c:v>0.38318081368993751</c:v>
                </c:pt>
                <c:pt idx="135">
                  <c:v>0.38220336582049025</c:v>
                </c:pt>
                <c:pt idx="136">
                  <c:v>0.38432116953762563</c:v>
                </c:pt>
                <c:pt idx="137">
                  <c:v>0.38293999320036343</c:v>
                </c:pt>
                <c:pt idx="138">
                  <c:v>0.38625481640979148</c:v>
                </c:pt>
                <c:pt idx="139">
                  <c:v>0.39134037851314657</c:v>
                </c:pt>
                <c:pt idx="140">
                  <c:v>0.38624065049864031</c:v>
                </c:pt>
                <c:pt idx="141">
                  <c:v>0.3896900498640079</c:v>
                </c:pt>
                <c:pt idx="142">
                  <c:v>0.3913545444242979</c:v>
                </c:pt>
                <c:pt idx="143">
                  <c:v>0.39299070716228568</c:v>
                </c:pt>
                <c:pt idx="144">
                  <c:v>0.4008457048957389</c:v>
                </c:pt>
                <c:pt idx="145">
                  <c:v>0.39844458295557655</c:v>
                </c:pt>
                <c:pt idx="146">
                  <c:v>0.40160358114233907</c:v>
                </c:pt>
                <c:pt idx="147">
                  <c:v>0.40039947869447012</c:v>
                </c:pt>
                <c:pt idx="148">
                  <c:v>0.40235437443336358</c:v>
                </c:pt>
                <c:pt idx="149">
                  <c:v>0.40411803037171351</c:v>
                </c:pt>
                <c:pt idx="150">
                  <c:v>0.40848113100634637</c:v>
                </c:pt>
                <c:pt idx="151">
                  <c:v>0.41171804170444326</c:v>
                </c:pt>
                <c:pt idx="152">
                  <c:v>0.41019520625566641</c:v>
                </c:pt>
                <c:pt idx="153">
                  <c:v>0.40307683590208604</c:v>
                </c:pt>
                <c:pt idx="154">
                  <c:v>0.40803490480507731</c:v>
                </c:pt>
                <c:pt idx="155">
                  <c:v>0.41215718495013576</c:v>
                </c:pt>
                <c:pt idx="156">
                  <c:v>0.41541534451495932</c:v>
                </c:pt>
                <c:pt idx="157">
                  <c:v>0.41304963735267525</c:v>
                </c:pt>
                <c:pt idx="158">
                  <c:v>0.42820007932910314</c:v>
                </c:pt>
                <c:pt idx="159">
                  <c:v>0.42230706029011833</c:v>
                </c:pt>
                <c:pt idx="160">
                  <c:v>0.42531731640979148</c:v>
                </c:pt>
                <c:pt idx="161">
                  <c:v>0.42577770852221231</c:v>
                </c:pt>
                <c:pt idx="162">
                  <c:v>0.42422654125113335</c:v>
                </c:pt>
                <c:pt idx="163">
                  <c:v>0.42776801903898481</c:v>
                </c:pt>
                <c:pt idx="164">
                  <c:v>0.43252068223028201</c:v>
                </c:pt>
                <c:pt idx="165">
                  <c:v>0.42812216681777043</c:v>
                </c:pt>
                <c:pt idx="166">
                  <c:v>0.43428433816863132</c:v>
                </c:pt>
                <c:pt idx="167">
                  <c:v>0.4363242293744346</c:v>
                </c:pt>
                <c:pt idx="168">
                  <c:v>0.43728751133272953</c:v>
                </c:pt>
                <c:pt idx="169">
                  <c:v>0.43555218721668254</c:v>
                </c:pt>
                <c:pt idx="170">
                  <c:v>0.44548249093381748</c:v>
                </c:pt>
                <c:pt idx="171">
                  <c:v>0.45155258386219432</c:v>
                </c:pt>
                <c:pt idx="172">
                  <c:v>0.44505751359927481</c:v>
                </c:pt>
                <c:pt idx="173">
                  <c:v>0.44849274705349051</c:v>
                </c:pt>
                <c:pt idx="174">
                  <c:v>0.44262805983680881</c:v>
                </c:pt>
                <c:pt idx="175">
                  <c:v>0.45042639392565842</c:v>
                </c:pt>
                <c:pt idx="176">
                  <c:v>0.46503144832275611</c:v>
                </c:pt>
                <c:pt idx="177">
                  <c:v>0.45035556436990104</c:v>
                </c:pt>
                <c:pt idx="178">
                  <c:v>0.45374121713508614</c:v>
                </c:pt>
                <c:pt idx="179">
                  <c:v>0.46272948776065342</c:v>
                </c:pt>
                <c:pt idx="180">
                  <c:v>0.45930842021758883</c:v>
                </c:pt>
                <c:pt idx="181">
                  <c:v>0.46197161151405325</c:v>
                </c:pt>
                <c:pt idx="182">
                  <c:v>0.46107207615593837</c:v>
                </c:pt>
                <c:pt idx="183">
                  <c:v>0.47414012919310972</c:v>
                </c:pt>
                <c:pt idx="184">
                  <c:v>0.46826127606527657</c:v>
                </c:pt>
                <c:pt idx="185">
                  <c:v>0.46899790344514958</c:v>
                </c:pt>
                <c:pt idx="186">
                  <c:v>0.47576920897552133</c:v>
                </c:pt>
                <c:pt idx="187">
                  <c:v>0.47404805077062562</c:v>
                </c:pt>
                <c:pt idx="188">
                  <c:v>0.47689539891205851</c:v>
                </c:pt>
                <c:pt idx="189">
                  <c:v>0.47827657524932088</c:v>
                </c:pt>
                <c:pt idx="190">
                  <c:v>0.48535244786944803</c:v>
                </c:pt>
                <c:pt idx="191">
                  <c:v>0.49924920670897555</c:v>
                </c:pt>
                <c:pt idx="192">
                  <c:v>0.49800968948322782</c:v>
                </c:pt>
                <c:pt idx="193">
                  <c:v>0.49179085448776066</c:v>
                </c:pt>
                <c:pt idx="194">
                  <c:v>0.49392282411604793</c:v>
                </c:pt>
                <c:pt idx="195">
                  <c:v>0.50271985494106952</c:v>
                </c:pt>
                <c:pt idx="196">
                  <c:v>0.50185573436083464</c:v>
                </c:pt>
                <c:pt idx="197">
                  <c:v>0.50254278105167605</c:v>
                </c:pt>
                <c:pt idx="198">
                  <c:v>0.5094911604714415</c:v>
                </c:pt>
                <c:pt idx="199">
                  <c:v>0.51030570036264644</c:v>
                </c:pt>
                <c:pt idx="200">
                  <c:v>0.51782779918404354</c:v>
                </c:pt>
                <c:pt idx="201">
                  <c:v>0.51048277425203847</c:v>
                </c:pt>
                <c:pt idx="202">
                  <c:v>0.52003059836808763</c:v>
                </c:pt>
                <c:pt idx="203">
                  <c:v>0.52181550317316405</c:v>
                </c:pt>
                <c:pt idx="204">
                  <c:v>0.52536406391659118</c:v>
                </c:pt>
                <c:pt idx="205">
                  <c:v>0.53403360154125057</c:v>
                </c:pt>
                <c:pt idx="206">
                  <c:v>0.52714188576609244</c:v>
                </c:pt>
                <c:pt idx="207">
                  <c:v>0.53601682910244686</c:v>
                </c:pt>
                <c:pt idx="208">
                  <c:v>0.54729997733454339</c:v>
                </c:pt>
                <c:pt idx="209">
                  <c:v>0.54266064143245696</c:v>
                </c:pt>
                <c:pt idx="210">
                  <c:v>0.54944611287398004</c:v>
                </c:pt>
                <c:pt idx="211">
                  <c:v>0.55119560290118008</c:v>
                </c:pt>
                <c:pt idx="212">
                  <c:v>0.55482915911151465</c:v>
                </c:pt>
                <c:pt idx="213">
                  <c:v>0.55736485720761553</c:v>
                </c:pt>
                <c:pt idx="214">
                  <c:v>0.56296039211242066</c:v>
                </c:pt>
                <c:pt idx="215">
                  <c:v>0.56905881686310256</c:v>
                </c:pt>
                <c:pt idx="216">
                  <c:v>0.56610522438803368</c:v>
                </c:pt>
                <c:pt idx="217">
                  <c:v>0.57371940163191293</c:v>
                </c:pt>
                <c:pt idx="218">
                  <c:v>0.57668007706255664</c:v>
                </c:pt>
                <c:pt idx="219">
                  <c:v>0.58039154578422347</c:v>
                </c:pt>
                <c:pt idx="220">
                  <c:v>0.59293546010879461</c:v>
                </c:pt>
                <c:pt idx="221">
                  <c:v>0.59599529691749775</c:v>
                </c:pt>
                <c:pt idx="222">
                  <c:v>0.59319044650952046</c:v>
                </c:pt>
                <c:pt idx="223">
                  <c:v>0.59848849728014508</c:v>
                </c:pt>
                <c:pt idx="224">
                  <c:v>0.61131572982774141</c:v>
                </c:pt>
                <c:pt idx="225">
                  <c:v>0.61276773572076149</c:v>
                </c:pt>
                <c:pt idx="226">
                  <c:v>0.61553717135086128</c:v>
                </c:pt>
                <c:pt idx="227">
                  <c:v>0.62262012692656465</c:v>
                </c:pt>
                <c:pt idx="228">
                  <c:v>0.62509207842248526</c:v>
                </c:pt>
                <c:pt idx="229">
                  <c:v>0.62934185176790569</c:v>
                </c:pt>
                <c:pt idx="230">
                  <c:v>0.63196254533091556</c:v>
                </c:pt>
                <c:pt idx="231">
                  <c:v>0.63900300317316538</c:v>
                </c:pt>
                <c:pt idx="232">
                  <c:v>0.64168744333635563</c:v>
                </c:pt>
                <c:pt idx="233">
                  <c:v>0.64759462828649272</c:v>
                </c:pt>
                <c:pt idx="234">
                  <c:v>0.65664664551223961</c:v>
                </c:pt>
                <c:pt idx="235">
                  <c:v>0.65742577062556784</c:v>
                </c:pt>
                <c:pt idx="236">
                  <c:v>0.66584740480507876</c:v>
                </c:pt>
                <c:pt idx="237">
                  <c:v>0.6670090095194946</c:v>
                </c:pt>
                <c:pt idx="238">
                  <c:v>0.67353949456029116</c:v>
                </c:pt>
                <c:pt idx="239">
                  <c:v>0.68065786491387248</c:v>
                </c:pt>
                <c:pt idx="240">
                  <c:v>0.68746458522212039</c:v>
                </c:pt>
                <c:pt idx="241">
                  <c:v>0.68669962601994672</c:v>
                </c:pt>
                <c:pt idx="242">
                  <c:v>0.69881148005439764</c:v>
                </c:pt>
                <c:pt idx="243">
                  <c:v>0.70133301223934763</c:v>
                </c:pt>
                <c:pt idx="244">
                  <c:v>0.70574569356301253</c:v>
                </c:pt>
                <c:pt idx="245">
                  <c:v>0.71084542157751718</c:v>
                </c:pt>
                <c:pt idx="246">
                  <c:v>0.71894832275611964</c:v>
                </c:pt>
                <c:pt idx="247">
                  <c:v>0.72544339301903904</c:v>
                </c:pt>
                <c:pt idx="248">
                  <c:v>0.72497591795104355</c:v>
                </c:pt>
                <c:pt idx="249">
                  <c:v>0.72955150725294649</c:v>
                </c:pt>
                <c:pt idx="250">
                  <c:v>0.73445999546690843</c:v>
                </c:pt>
                <c:pt idx="251">
                  <c:v>0.74121713508612852</c:v>
                </c:pt>
                <c:pt idx="252">
                  <c:v>0.74709598821396184</c:v>
                </c:pt>
                <c:pt idx="253">
                  <c:v>0.75341398458748854</c:v>
                </c:pt>
                <c:pt idx="254">
                  <c:v>0.75255694696282849</c:v>
                </c:pt>
                <c:pt idx="255">
                  <c:v>0.7645908884859477</c:v>
                </c:pt>
                <c:pt idx="256">
                  <c:v>0.76359927470534905</c:v>
                </c:pt>
                <c:pt idx="257">
                  <c:v>0.77260171124206811</c:v>
                </c:pt>
                <c:pt idx="258">
                  <c:v>0.78439483227561291</c:v>
                </c:pt>
                <c:pt idx="259">
                  <c:v>0.78686678377153108</c:v>
                </c:pt>
                <c:pt idx="260">
                  <c:v>0.78717843381686314</c:v>
                </c:pt>
                <c:pt idx="261">
                  <c:v>0.79812160018132372</c:v>
                </c:pt>
                <c:pt idx="262">
                  <c:v>0.80031731640979165</c:v>
                </c:pt>
                <c:pt idx="263">
                  <c:v>0.8047937443336356</c:v>
                </c:pt>
                <c:pt idx="264">
                  <c:v>0.81242917044424301</c:v>
                </c:pt>
                <c:pt idx="265">
                  <c:v>0.8167497733454232</c:v>
                </c:pt>
                <c:pt idx="266">
                  <c:v>0.8268146532184969</c:v>
                </c:pt>
                <c:pt idx="267">
                  <c:v>0.82095704895738897</c:v>
                </c:pt>
                <c:pt idx="268">
                  <c:v>0.8253130666364461</c:v>
                </c:pt>
                <c:pt idx="269">
                  <c:v>0.83665287851314762</c:v>
                </c:pt>
                <c:pt idx="270">
                  <c:v>0.84400498640072563</c:v>
                </c:pt>
                <c:pt idx="271">
                  <c:v>0.84507451269265665</c:v>
                </c:pt>
                <c:pt idx="272">
                  <c:v>0.84982009292837923</c:v>
                </c:pt>
                <c:pt idx="273">
                  <c:v>0.85104544424297468</c:v>
                </c:pt>
                <c:pt idx="274">
                  <c:v>0.86001246600181325</c:v>
                </c:pt>
                <c:pt idx="275">
                  <c:v>0.86125198322756125</c:v>
                </c:pt>
                <c:pt idx="276">
                  <c:v>0.87373215095194856</c:v>
                </c:pt>
                <c:pt idx="277">
                  <c:v>0.87718863327289376</c:v>
                </c:pt>
                <c:pt idx="278">
                  <c:v>0.87659366500453362</c:v>
                </c:pt>
                <c:pt idx="279">
                  <c:v>0.87336383726201272</c:v>
                </c:pt>
                <c:pt idx="280">
                  <c:v>0.88252209882139521</c:v>
                </c:pt>
                <c:pt idx="281">
                  <c:v>0.88750141659111625</c:v>
                </c:pt>
                <c:pt idx="282">
                  <c:v>0.89488893925657365</c:v>
                </c:pt>
                <c:pt idx="283">
                  <c:v>0.89991075475974558</c:v>
                </c:pt>
                <c:pt idx="284">
                  <c:v>0.89665259519492257</c:v>
                </c:pt>
                <c:pt idx="285">
                  <c:v>0.91032269945602851</c:v>
                </c:pt>
                <c:pt idx="286">
                  <c:v>0.90167441069809851</c:v>
                </c:pt>
                <c:pt idx="287">
                  <c:v>0.92179708748866762</c:v>
                </c:pt>
                <c:pt idx="288">
                  <c:v>0.91722858114233796</c:v>
                </c:pt>
                <c:pt idx="289">
                  <c:v>0.92375906618313852</c:v>
                </c:pt>
                <c:pt idx="290">
                  <c:v>0.92356782638259294</c:v>
                </c:pt>
                <c:pt idx="291">
                  <c:v>0.92651433590208421</c:v>
                </c:pt>
                <c:pt idx="292">
                  <c:v>0.92572104487760654</c:v>
                </c:pt>
                <c:pt idx="293">
                  <c:v>0.93417101087942078</c:v>
                </c:pt>
                <c:pt idx="294">
                  <c:v>0.93482264279238469</c:v>
                </c:pt>
                <c:pt idx="295">
                  <c:v>0.93983737533998191</c:v>
                </c:pt>
                <c:pt idx="296">
                  <c:v>0.94707615593834948</c:v>
                </c:pt>
                <c:pt idx="297">
                  <c:v>0.94690616500453306</c:v>
                </c:pt>
                <c:pt idx="298">
                  <c:v>0.95353581142339194</c:v>
                </c:pt>
                <c:pt idx="299">
                  <c:v>0.94960477107887731</c:v>
                </c:pt>
                <c:pt idx="300">
                  <c:v>0.95183590208522262</c:v>
                </c:pt>
                <c:pt idx="301">
                  <c:v>0.95833805530371763</c:v>
                </c:pt>
                <c:pt idx="302">
                  <c:v>0.96389817543064382</c:v>
                </c:pt>
                <c:pt idx="303">
                  <c:v>0.95784933136899508</c:v>
                </c:pt>
                <c:pt idx="304">
                  <c:v>0.96894832275611975</c:v>
                </c:pt>
                <c:pt idx="305">
                  <c:v>0.96564766545784264</c:v>
                </c:pt>
                <c:pt idx="306">
                  <c:v>0.97450135992747067</c:v>
                </c:pt>
                <c:pt idx="307">
                  <c:v>0.9662284678150499</c:v>
                </c:pt>
                <c:pt idx="308">
                  <c:v>0.96596639845874888</c:v>
                </c:pt>
                <c:pt idx="309">
                  <c:v>0.9737859814143246</c:v>
                </c:pt>
                <c:pt idx="310">
                  <c:v>0.98022438803263656</c:v>
                </c:pt>
                <c:pt idx="311">
                  <c:v>0.97426762239347386</c:v>
                </c:pt>
                <c:pt idx="312">
                  <c:v>0.9815559836808706</c:v>
                </c:pt>
                <c:pt idx="313">
                  <c:v>0.97533714868540355</c:v>
                </c:pt>
                <c:pt idx="314">
                  <c:v>0.98035896418857671</c:v>
                </c:pt>
                <c:pt idx="315">
                  <c:v>0.97844656618313763</c:v>
                </c:pt>
                <c:pt idx="316">
                  <c:v>0.98596866500453306</c:v>
                </c:pt>
                <c:pt idx="317">
                  <c:v>0.99312245013599276</c:v>
                </c:pt>
                <c:pt idx="318">
                  <c:v>0.98918432683590107</c:v>
                </c:pt>
                <c:pt idx="319">
                  <c:v>0.98465123526745268</c:v>
                </c:pt>
                <c:pt idx="320">
                  <c:v>0.98781731640979165</c:v>
                </c:pt>
                <c:pt idx="321">
                  <c:v>0.99181210335448777</c:v>
                </c:pt>
                <c:pt idx="322">
                  <c:v>0.99345534904804988</c:v>
                </c:pt>
                <c:pt idx="323">
                  <c:v>0.98674070716228479</c:v>
                </c:pt>
                <c:pt idx="324">
                  <c:v>0.98826354261105986</c:v>
                </c:pt>
                <c:pt idx="325">
                  <c:v>0.98955264052583858</c:v>
                </c:pt>
                <c:pt idx="326">
                  <c:v>0.99161378059836758</c:v>
                </c:pt>
                <c:pt idx="327">
                  <c:v>0.99570772892112358</c:v>
                </c:pt>
                <c:pt idx="328">
                  <c:v>0.98957388939256463</c:v>
                </c:pt>
                <c:pt idx="329">
                  <c:v>0.99223708068902949</c:v>
                </c:pt>
                <c:pt idx="330">
                  <c:v>0.99012635992747056</c:v>
                </c:pt>
                <c:pt idx="331">
                  <c:v>0.98959513825929291</c:v>
                </c:pt>
                <c:pt idx="332">
                  <c:v>0.98980762692656399</c:v>
                </c:pt>
                <c:pt idx="333">
                  <c:v>1</c:v>
                </c:pt>
                <c:pt idx="334">
                  <c:v>0.98905683363553965</c:v>
                </c:pt>
                <c:pt idx="335">
                  <c:v>0.99317203082502259</c:v>
                </c:pt>
                <c:pt idx="336">
                  <c:v>0.98742067089755159</c:v>
                </c:pt>
                <c:pt idx="337">
                  <c:v>0.9862378173164098</c:v>
                </c:pt>
                <c:pt idx="338">
                  <c:v>0.99586355394378967</c:v>
                </c:pt>
                <c:pt idx="339">
                  <c:v>0.9803023005439705</c:v>
                </c:pt>
                <c:pt idx="340">
                  <c:v>0.9886743540344517</c:v>
                </c:pt>
                <c:pt idx="341">
                  <c:v>0.99038134632819663</c:v>
                </c:pt>
                <c:pt idx="342">
                  <c:v>0.98395710562103356</c:v>
                </c:pt>
                <c:pt idx="343">
                  <c:v>0.98362420670897643</c:v>
                </c:pt>
                <c:pt idx="344">
                  <c:v>0.98721526518585656</c:v>
                </c:pt>
                <c:pt idx="345">
                  <c:v>0.97559921804170546</c:v>
                </c:pt>
                <c:pt idx="346">
                  <c:v>0.98331255666364459</c:v>
                </c:pt>
                <c:pt idx="347">
                  <c:v>0.97790117860380943</c:v>
                </c:pt>
                <c:pt idx="348">
                  <c:v>0.97923277425203958</c:v>
                </c:pt>
                <c:pt idx="349">
                  <c:v>0.96979119446962936</c:v>
                </c:pt>
                <c:pt idx="350">
                  <c:v>0.96865792157751585</c:v>
                </c:pt>
                <c:pt idx="351">
                  <c:v>0.97246855167724311</c:v>
                </c:pt>
                <c:pt idx="352">
                  <c:v>0.9656122506799637</c:v>
                </c:pt>
                <c:pt idx="353">
                  <c:v>0.97501133272892115</c:v>
                </c:pt>
                <c:pt idx="354">
                  <c:v>0.96172370806890362</c:v>
                </c:pt>
                <c:pt idx="355">
                  <c:v>0.96070376246600264</c:v>
                </c:pt>
                <c:pt idx="356">
                  <c:v>0.96522977107887753</c:v>
                </c:pt>
                <c:pt idx="357">
                  <c:v>0.95551195602901173</c:v>
                </c:pt>
                <c:pt idx="358">
                  <c:v>0.95705604034451563</c:v>
                </c:pt>
                <c:pt idx="359">
                  <c:v>0.94894605621033645</c:v>
                </c:pt>
                <c:pt idx="360">
                  <c:v>0.9489673050770614</c:v>
                </c:pt>
                <c:pt idx="361">
                  <c:v>0.94488752266545784</c:v>
                </c:pt>
                <c:pt idx="362">
                  <c:v>0.94073691069809751</c:v>
                </c:pt>
                <c:pt idx="363">
                  <c:v>0.94391007479601086</c:v>
                </c:pt>
                <c:pt idx="364">
                  <c:v>0.93963905258386426</c:v>
                </c:pt>
                <c:pt idx="365">
                  <c:v>0.93718126699909365</c:v>
                </c:pt>
                <c:pt idx="366">
                  <c:v>0.93927073889392554</c:v>
                </c:pt>
                <c:pt idx="367">
                  <c:v>0.93203195829555763</c:v>
                </c:pt>
                <c:pt idx="368">
                  <c:v>0.93116075475974558</c:v>
                </c:pt>
                <c:pt idx="369">
                  <c:v>0.92249830009066158</c:v>
                </c:pt>
                <c:pt idx="370">
                  <c:v>0.92158459882139521</c:v>
                </c:pt>
                <c:pt idx="371">
                  <c:v>0.9177102221214879</c:v>
                </c:pt>
                <c:pt idx="372">
                  <c:v>0.92043716001813236</c:v>
                </c:pt>
                <c:pt idx="373">
                  <c:v>0.92343325022665457</c:v>
                </c:pt>
                <c:pt idx="374">
                  <c:v>0.91142055757026286</c:v>
                </c:pt>
                <c:pt idx="375">
                  <c:v>0.90260936083408883</c:v>
                </c:pt>
                <c:pt idx="376">
                  <c:v>0.9060233454215777</c:v>
                </c:pt>
                <c:pt idx="377">
                  <c:v>0.89637635992747056</c:v>
                </c:pt>
                <c:pt idx="378">
                  <c:v>0.89844458295557572</c:v>
                </c:pt>
                <c:pt idx="379">
                  <c:v>0.89522183816863199</c:v>
                </c:pt>
                <c:pt idx="380">
                  <c:v>0.89838083635539545</c:v>
                </c:pt>
                <c:pt idx="381">
                  <c:v>0.8868639505893019</c:v>
                </c:pt>
                <c:pt idx="382">
                  <c:v>0.88149507026291929</c:v>
                </c:pt>
                <c:pt idx="383">
                  <c:v>0.87488667271078979</c:v>
                </c:pt>
                <c:pt idx="384">
                  <c:v>0.87677073889392665</c:v>
                </c:pt>
                <c:pt idx="385">
                  <c:v>0.86385142792384551</c:v>
                </c:pt>
                <c:pt idx="386">
                  <c:v>0.86221526518585678</c:v>
                </c:pt>
                <c:pt idx="387">
                  <c:v>0.86124490027198564</c:v>
                </c:pt>
                <c:pt idx="388">
                  <c:v>0.85414069582955665</c:v>
                </c:pt>
                <c:pt idx="389">
                  <c:v>0.8520583068902996</c:v>
                </c:pt>
                <c:pt idx="390">
                  <c:v>0.84039267905711701</c:v>
                </c:pt>
                <c:pt idx="391">
                  <c:v>0.85174665684496864</c:v>
                </c:pt>
                <c:pt idx="392">
                  <c:v>0.83131941296464185</c:v>
                </c:pt>
                <c:pt idx="393">
                  <c:v>0.83119191976427964</c:v>
                </c:pt>
                <c:pt idx="394">
                  <c:v>0.83007281278331924</c:v>
                </c:pt>
                <c:pt idx="395">
                  <c:v>0.82225322982774141</c:v>
                </c:pt>
                <c:pt idx="396">
                  <c:v>0.81864092248413611</c:v>
                </c:pt>
                <c:pt idx="397">
                  <c:v>0.81440531504986402</c:v>
                </c:pt>
                <c:pt idx="398">
                  <c:v>0.80539579555757124</c:v>
                </c:pt>
                <c:pt idx="399">
                  <c:v>0.80859729147778792</c:v>
                </c:pt>
                <c:pt idx="400">
                  <c:v>0.79680417044424301</c:v>
                </c:pt>
                <c:pt idx="401">
                  <c:v>0.79686791704442461</c:v>
                </c:pt>
                <c:pt idx="402">
                  <c:v>0.79290854487760565</c:v>
                </c:pt>
                <c:pt idx="403">
                  <c:v>0.79098906391659163</c:v>
                </c:pt>
                <c:pt idx="404">
                  <c:v>0.77547739120580261</c:v>
                </c:pt>
                <c:pt idx="405">
                  <c:v>0.7705759859474155</c:v>
                </c:pt>
                <c:pt idx="406">
                  <c:v>0.77632734587488672</c:v>
                </c:pt>
                <c:pt idx="407">
                  <c:v>0.76092191749773508</c:v>
                </c:pt>
                <c:pt idx="408">
                  <c:v>0.75903785131459856</c:v>
                </c:pt>
                <c:pt idx="409">
                  <c:v>0.74555898685403454</c:v>
                </c:pt>
                <c:pt idx="410">
                  <c:v>0.74426280598368089</c:v>
                </c:pt>
                <c:pt idx="411">
                  <c:v>0.7429524592021769</c:v>
                </c:pt>
                <c:pt idx="412">
                  <c:v>0.73195262919311066</c:v>
                </c:pt>
                <c:pt idx="413">
                  <c:v>0.72805700362647474</c:v>
                </c:pt>
                <c:pt idx="414">
                  <c:v>0.72097404805077181</c:v>
                </c:pt>
                <c:pt idx="415">
                  <c:v>0.7234955802357208</c:v>
                </c:pt>
                <c:pt idx="416">
                  <c:v>0.70865678830462353</c:v>
                </c:pt>
                <c:pt idx="417">
                  <c:v>0.69925770625566641</c:v>
                </c:pt>
                <c:pt idx="418">
                  <c:v>0.69240140525838723</c:v>
                </c:pt>
                <c:pt idx="419">
                  <c:v>0.68995070262919511</c:v>
                </c:pt>
                <c:pt idx="420">
                  <c:v>0.68669962601994672</c:v>
                </c:pt>
                <c:pt idx="421">
                  <c:v>0.67763344288304761</c:v>
                </c:pt>
                <c:pt idx="422">
                  <c:v>0.6727462035358136</c:v>
                </c:pt>
                <c:pt idx="423">
                  <c:v>0.66717900045331113</c:v>
                </c:pt>
                <c:pt idx="424">
                  <c:v>0.66278756799637362</c:v>
                </c:pt>
                <c:pt idx="425">
                  <c:v>0.65317599728014653</c:v>
                </c:pt>
                <c:pt idx="426">
                  <c:v>0.64972659791477905</c:v>
                </c:pt>
                <c:pt idx="427">
                  <c:v>0.64170160924750796</c:v>
                </c:pt>
                <c:pt idx="428">
                  <c:v>0.63779890072529566</c:v>
                </c:pt>
                <c:pt idx="429">
                  <c:v>0.63482405938350184</c:v>
                </c:pt>
                <c:pt idx="430">
                  <c:v>0.62252804850408106</c:v>
                </c:pt>
                <c:pt idx="431">
                  <c:v>0.62507791251133393</c:v>
                </c:pt>
                <c:pt idx="432">
                  <c:v>0.61761247733454361</c:v>
                </c:pt>
                <c:pt idx="433">
                  <c:v>0.61168404351768002</c:v>
                </c:pt>
                <c:pt idx="434">
                  <c:v>0.6086950362647352</c:v>
                </c:pt>
                <c:pt idx="435">
                  <c:v>0.60717220081595646</c:v>
                </c:pt>
                <c:pt idx="436">
                  <c:v>0.59945177923844051</c:v>
                </c:pt>
                <c:pt idx="437">
                  <c:v>0.60022382139619324</c:v>
                </c:pt>
                <c:pt idx="438">
                  <c:v>0.59108680870353558</c:v>
                </c:pt>
                <c:pt idx="439">
                  <c:v>0.58150356980960793</c:v>
                </c:pt>
                <c:pt idx="440">
                  <c:v>0.59236882366273758</c:v>
                </c:pt>
                <c:pt idx="441">
                  <c:v>0.58950022665457935</c:v>
                </c:pt>
                <c:pt idx="442">
                  <c:v>0.57320942883046244</c:v>
                </c:pt>
                <c:pt idx="443">
                  <c:v>0.57622676790571159</c:v>
                </c:pt>
                <c:pt idx="444">
                  <c:v>0.56672852447869571</c:v>
                </c:pt>
                <c:pt idx="445">
                  <c:v>0.56616188803263756</c:v>
                </c:pt>
                <c:pt idx="446">
                  <c:v>0.55922059156844972</c:v>
                </c:pt>
                <c:pt idx="447">
                  <c:v>0.56309496826835903</c:v>
                </c:pt>
                <c:pt idx="448">
                  <c:v>0.55322841115140564</c:v>
                </c:pt>
                <c:pt idx="449">
                  <c:v>0.55219429963735267</c:v>
                </c:pt>
                <c:pt idx="450">
                  <c:v>0.54249065049864065</c:v>
                </c:pt>
                <c:pt idx="451">
                  <c:v>0.53824087715321955</c:v>
                </c:pt>
                <c:pt idx="452">
                  <c:v>0.53991245466908522</c:v>
                </c:pt>
                <c:pt idx="453">
                  <c:v>0.53634972801450664</c:v>
                </c:pt>
                <c:pt idx="454">
                  <c:v>0.52695772892112358</c:v>
                </c:pt>
                <c:pt idx="455">
                  <c:v>0.53699427697189606</c:v>
                </c:pt>
                <c:pt idx="456">
                  <c:v>0.52658941523118774</c:v>
                </c:pt>
                <c:pt idx="457">
                  <c:v>0.51789862873980064</c:v>
                </c:pt>
                <c:pt idx="458">
                  <c:v>0.5221625679963724</c:v>
                </c:pt>
                <c:pt idx="459">
                  <c:v>0.51840151858567562</c:v>
                </c:pt>
                <c:pt idx="460">
                  <c:v>0.51395342248413523</c:v>
                </c:pt>
                <c:pt idx="461">
                  <c:v>0.50359105847688224</c:v>
                </c:pt>
                <c:pt idx="462">
                  <c:v>0.50059496826835859</c:v>
                </c:pt>
                <c:pt idx="463">
                  <c:v>0.50939199909338173</c:v>
                </c:pt>
                <c:pt idx="464">
                  <c:v>0.49626728241160478</c:v>
                </c:pt>
                <c:pt idx="465">
                  <c:v>0.50189823209428974</c:v>
                </c:pt>
                <c:pt idx="466">
                  <c:v>0.4953394152311878</c:v>
                </c:pt>
                <c:pt idx="467">
                  <c:v>0.49145087262012732</c:v>
                </c:pt>
                <c:pt idx="468">
                  <c:v>0.49065758159564904</c:v>
                </c:pt>
                <c:pt idx="469">
                  <c:v>0.48383669537624768</c:v>
                </c:pt>
                <c:pt idx="470">
                  <c:v>0.48263259292837718</c:v>
                </c:pt>
                <c:pt idx="471">
                  <c:v>0.48407043291024554</c:v>
                </c:pt>
                <c:pt idx="472">
                  <c:v>0.47559921804170424</c:v>
                </c:pt>
                <c:pt idx="473">
                  <c:v>0.47149110380779691</c:v>
                </c:pt>
                <c:pt idx="474">
                  <c:v>0.4834967135086134</c:v>
                </c:pt>
                <c:pt idx="475">
                  <c:v>0.46758839528558555</c:v>
                </c:pt>
                <c:pt idx="476">
                  <c:v>0.46607264279238442</c:v>
                </c:pt>
                <c:pt idx="477">
                  <c:v>0.45692854714415315</c:v>
                </c:pt>
                <c:pt idx="478">
                  <c:v>0.45946424524025448</c:v>
                </c:pt>
                <c:pt idx="479">
                  <c:v>0.4506034678150504</c:v>
                </c:pt>
                <c:pt idx="480">
                  <c:v>0.44747280145058932</c:v>
                </c:pt>
                <c:pt idx="481">
                  <c:v>0.448195262919311</c:v>
                </c:pt>
                <c:pt idx="482">
                  <c:v>0.44169310970081599</c:v>
                </c:pt>
                <c:pt idx="483">
                  <c:v>0.44252889845874888</c:v>
                </c:pt>
                <c:pt idx="484">
                  <c:v>0.44195517905711695</c:v>
                </c:pt>
                <c:pt idx="485">
                  <c:v>0.44201184270172217</c:v>
                </c:pt>
                <c:pt idx="486">
                  <c:v>0.43624631686310067</c:v>
                </c:pt>
                <c:pt idx="487">
                  <c:v>0.42441069809610182</c:v>
                </c:pt>
                <c:pt idx="488">
                  <c:v>0.42820007932910314</c:v>
                </c:pt>
                <c:pt idx="489">
                  <c:v>0.43530428377153274</c:v>
                </c:pt>
                <c:pt idx="490">
                  <c:v>0.42141460788758023</c:v>
                </c:pt>
                <c:pt idx="491">
                  <c:v>0.42009009519492352</c:v>
                </c:pt>
                <c:pt idx="492">
                  <c:v>0.41904890072529488</c:v>
                </c:pt>
                <c:pt idx="493">
                  <c:v>0.41699484360834138</c:v>
                </c:pt>
                <c:pt idx="494">
                  <c:v>0.4098481414324574</c:v>
                </c:pt>
                <c:pt idx="495">
                  <c:v>0.41273798730734412</c:v>
                </c:pt>
                <c:pt idx="496">
                  <c:v>0.4020852221214869</c:v>
                </c:pt>
                <c:pt idx="497">
                  <c:v>0.40078904125113329</c:v>
                </c:pt>
                <c:pt idx="498">
                  <c:v>0.39610720761559381</c:v>
                </c:pt>
                <c:pt idx="499">
                  <c:v>0.39556182003626517</c:v>
                </c:pt>
                <c:pt idx="500">
                  <c:v>0.39937953309156926</c:v>
                </c:pt>
                <c:pt idx="501">
                  <c:v>0.3933094401631913</c:v>
                </c:pt>
                <c:pt idx="502">
                  <c:v>0.38875509972801481</c:v>
                </c:pt>
                <c:pt idx="503">
                  <c:v>0.3857519265639166</c:v>
                </c:pt>
                <c:pt idx="504">
                  <c:v>0.37473084768812326</c:v>
                </c:pt>
                <c:pt idx="505">
                  <c:v>0.37207473934723573</c:v>
                </c:pt>
                <c:pt idx="506">
                  <c:v>0.37541081142339117</c:v>
                </c:pt>
                <c:pt idx="507">
                  <c:v>0.37093438349954755</c:v>
                </c:pt>
                <c:pt idx="508">
                  <c:v>0.36660669764279291</c:v>
                </c:pt>
                <c:pt idx="509">
                  <c:v>0.37086355394379017</c:v>
                </c:pt>
                <c:pt idx="510">
                  <c:v>0.36991443789664652</c:v>
                </c:pt>
                <c:pt idx="511">
                  <c:v>0.35819922937443338</c:v>
                </c:pt>
                <c:pt idx="512">
                  <c:v>0.35824172710788782</c:v>
                </c:pt>
                <c:pt idx="513">
                  <c:v>0.3659125679963745</c:v>
                </c:pt>
                <c:pt idx="514">
                  <c:v>0.35863837262012693</c:v>
                </c:pt>
                <c:pt idx="515">
                  <c:v>0.35274535358114223</c:v>
                </c:pt>
                <c:pt idx="516">
                  <c:v>0.34625736627379877</c:v>
                </c:pt>
                <c:pt idx="517">
                  <c:v>0.34470619900271987</c:v>
                </c:pt>
                <c:pt idx="518">
                  <c:v>0.34184468495013631</c:v>
                </c:pt>
                <c:pt idx="519">
                  <c:v>0.35270993880326384</c:v>
                </c:pt>
                <c:pt idx="520">
                  <c:v>0.34384916137806065</c:v>
                </c:pt>
                <c:pt idx="521">
                  <c:v>0.33849444696282943</c:v>
                </c:pt>
                <c:pt idx="522">
                  <c:v>0.32806125339981967</c:v>
                </c:pt>
                <c:pt idx="523">
                  <c:v>0.33415967815049924</c:v>
                </c:pt>
                <c:pt idx="524">
                  <c:v>0.32828790797824225</c:v>
                </c:pt>
                <c:pt idx="525">
                  <c:v>0.32621260199456142</c:v>
                </c:pt>
                <c:pt idx="526">
                  <c:v>0.32209032184950204</c:v>
                </c:pt>
                <c:pt idx="527">
                  <c:v>0.31992293744333683</c:v>
                </c:pt>
                <c:pt idx="528">
                  <c:v>0.31959712148685432</c:v>
                </c:pt>
                <c:pt idx="529">
                  <c:v>0.31500736627379888</c:v>
                </c:pt>
                <c:pt idx="530">
                  <c:v>0.31643104034451497</c:v>
                </c:pt>
                <c:pt idx="531">
                  <c:v>0.31745098594741744</c:v>
                </c:pt>
                <c:pt idx="532">
                  <c:v>0.30650781958295625</c:v>
                </c:pt>
                <c:pt idx="533">
                  <c:v>0.31218126699909415</c:v>
                </c:pt>
                <c:pt idx="534">
                  <c:v>0.30644407298277504</c:v>
                </c:pt>
                <c:pt idx="535">
                  <c:v>0.29834825475974674</c:v>
                </c:pt>
                <c:pt idx="536">
                  <c:v>0.29948861060743492</c:v>
                </c:pt>
                <c:pt idx="537">
                  <c:v>0.30095478241160523</c:v>
                </c:pt>
                <c:pt idx="538">
                  <c:v>0.29844741613780651</c:v>
                </c:pt>
                <c:pt idx="539">
                  <c:v>0.30129476427923896</c:v>
                </c:pt>
                <c:pt idx="540">
                  <c:v>0.29251189936536787</c:v>
                </c:pt>
                <c:pt idx="541">
                  <c:v>0.29070574569356306</c:v>
                </c:pt>
                <c:pt idx="542">
                  <c:v>0.28573351087941978</c:v>
                </c:pt>
                <c:pt idx="543">
                  <c:v>0.28523770398912057</c:v>
                </c:pt>
                <c:pt idx="544">
                  <c:v>0.28474189709882142</c:v>
                </c:pt>
                <c:pt idx="545">
                  <c:v>0.27588820262919356</c:v>
                </c:pt>
                <c:pt idx="546">
                  <c:v>0.27724104714415226</c:v>
                </c:pt>
                <c:pt idx="547">
                  <c:v>0.27690106527651881</c:v>
                </c:pt>
                <c:pt idx="548">
                  <c:v>0.27787851314596657</c:v>
                </c:pt>
                <c:pt idx="549">
                  <c:v>0.27738270625566736</c:v>
                </c:pt>
                <c:pt idx="550">
                  <c:v>0.27686565049864031</c:v>
                </c:pt>
                <c:pt idx="551">
                  <c:v>0.27681606980961143</c:v>
                </c:pt>
                <c:pt idx="552">
                  <c:v>0.26930105394378967</c:v>
                </c:pt>
                <c:pt idx="553">
                  <c:v>0.26910981414324581</c:v>
                </c:pt>
                <c:pt idx="554">
                  <c:v>0.26124065049864009</c:v>
                </c:pt>
                <c:pt idx="555">
                  <c:v>0.25672880779691748</c:v>
                </c:pt>
                <c:pt idx="556">
                  <c:v>0.25658714868540344</c:v>
                </c:pt>
                <c:pt idx="557">
                  <c:v>0.26002946509519492</c:v>
                </c:pt>
                <c:pt idx="558">
                  <c:v>0.25684213508612874</c:v>
                </c:pt>
                <c:pt idx="559">
                  <c:v>0.25308816863100636</c:v>
                </c:pt>
                <c:pt idx="560">
                  <c:v>0.25233737533998241</c:v>
                </c:pt>
                <c:pt idx="561">
                  <c:v>0.25544679283771532</c:v>
                </c:pt>
                <c:pt idx="562">
                  <c:v>0.2509207842248426</c:v>
                </c:pt>
                <c:pt idx="563">
                  <c:v>0.24992208748866757</c:v>
                </c:pt>
                <c:pt idx="564">
                  <c:v>0.25132451269265726</c:v>
                </c:pt>
                <c:pt idx="565">
                  <c:v>0.24254873073436131</c:v>
                </c:pt>
                <c:pt idx="566">
                  <c:v>0.24212375339981868</c:v>
                </c:pt>
                <c:pt idx="567">
                  <c:v>0.23597574796010878</c:v>
                </c:pt>
                <c:pt idx="568">
                  <c:v>0.23949597688123347</c:v>
                </c:pt>
                <c:pt idx="569">
                  <c:v>0.23277425203989124</c:v>
                </c:pt>
                <c:pt idx="570">
                  <c:v>0.22829782411604721</c:v>
                </c:pt>
                <c:pt idx="571">
                  <c:v>0.23181097008159571</c:v>
                </c:pt>
                <c:pt idx="572">
                  <c:v>0.22770993880326412</c:v>
                </c:pt>
                <c:pt idx="573">
                  <c:v>0.23965888485947445</c:v>
                </c:pt>
                <c:pt idx="574">
                  <c:v>0.22658374886672733</c:v>
                </c:pt>
                <c:pt idx="575">
                  <c:v>0.22474218041704486</c:v>
                </c:pt>
                <c:pt idx="576">
                  <c:v>0.21576807570262949</c:v>
                </c:pt>
                <c:pt idx="577">
                  <c:v>0.22124320036264741</c:v>
                </c:pt>
                <c:pt idx="578">
                  <c:v>0.22435970081595638</c:v>
                </c:pt>
                <c:pt idx="579">
                  <c:v>0.22011701042611059</c:v>
                </c:pt>
                <c:pt idx="580">
                  <c:v>0.21265865820489568</c:v>
                </c:pt>
                <c:pt idx="581">
                  <c:v>0.21452147552130593</c:v>
                </c:pt>
                <c:pt idx="582">
                  <c:v>0.21599473028105198</c:v>
                </c:pt>
                <c:pt idx="583">
                  <c:v>0.20829555757026336</c:v>
                </c:pt>
                <c:pt idx="584">
                  <c:v>0.2092305077062557</c:v>
                </c:pt>
                <c:pt idx="585">
                  <c:v>0.20999546690843196</c:v>
                </c:pt>
                <c:pt idx="586">
                  <c:v>0.21654720081595688</c:v>
                </c:pt>
                <c:pt idx="587">
                  <c:v>0.20842305077062584</c:v>
                </c:pt>
                <c:pt idx="588">
                  <c:v>0.20309666817769742</c:v>
                </c:pt>
                <c:pt idx="589">
                  <c:v>0.20644690616500494</c:v>
                </c:pt>
                <c:pt idx="590">
                  <c:v>0.20369163644605623</c:v>
                </c:pt>
                <c:pt idx="591">
                  <c:v>0.20142509066183162</c:v>
                </c:pt>
                <c:pt idx="592">
                  <c:v>0.20429368766999123</c:v>
                </c:pt>
                <c:pt idx="593">
                  <c:v>0.20046889165911175</c:v>
                </c:pt>
                <c:pt idx="594">
                  <c:v>0.20134717815049899</c:v>
                </c:pt>
                <c:pt idx="595">
                  <c:v>0.20184298504079806</c:v>
                </c:pt>
                <c:pt idx="596">
                  <c:v>0.19572331142339094</c:v>
                </c:pt>
                <c:pt idx="597">
                  <c:v>0.19506459655485042</c:v>
                </c:pt>
                <c:pt idx="598">
                  <c:v>0.19246515185856777</c:v>
                </c:pt>
                <c:pt idx="599">
                  <c:v>0.19568789664551217</c:v>
                </c:pt>
                <c:pt idx="600">
                  <c:v>0.1931592815049864</c:v>
                </c:pt>
                <c:pt idx="601">
                  <c:v>0.19043234360834091</c:v>
                </c:pt>
                <c:pt idx="602">
                  <c:v>0.18859077515865819</c:v>
                </c:pt>
                <c:pt idx="603">
                  <c:v>0.19208975521305505</c:v>
                </c:pt>
                <c:pt idx="604">
                  <c:v>0.1933576042611061</c:v>
                </c:pt>
                <c:pt idx="605">
                  <c:v>0.18793206029011791</c:v>
                </c:pt>
                <c:pt idx="606">
                  <c:v>0.18805955349048079</c:v>
                </c:pt>
                <c:pt idx="607">
                  <c:v>0.18961072076155938</c:v>
                </c:pt>
                <c:pt idx="608">
                  <c:v>0.19360550770625568</c:v>
                </c:pt>
                <c:pt idx="609">
                  <c:v>0.19150186990027188</c:v>
                </c:pt>
                <c:pt idx="610">
                  <c:v>0.19238723934723506</c:v>
                </c:pt>
                <c:pt idx="611">
                  <c:v>0.1831085675430644</c:v>
                </c:pt>
                <c:pt idx="612">
                  <c:v>0.18835703762466025</c:v>
                </c:pt>
                <c:pt idx="613">
                  <c:v>0.19626161604714421</c:v>
                </c:pt>
                <c:pt idx="614">
                  <c:v>0.18731584315503214</c:v>
                </c:pt>
                <c:pt idx="615">
                  <c:v>0.19284763145965547</c:v>
                </c:pt>
                <c:pt idx="616">
                  <c:v>0.18617548730734396</c:v>
                </c:pt>
                <c:pt idx="617">
                  <c:v>0.19263514279238461</c:v>
                </c:pt>
                <c:pt idx="618">
                  <c:v>0.18184071849501371</c:v>
                </c:pt>
                <c:pt idx="619">
                  <c:v>0.18538219628286517</c:v>
                </c:pt>
                <c:pt idx="620">
                  <c:v>0.18260567769718947</c:v>
                </c:pt>
                <c:pt idx="621">
                  <c:v>0.17599019718948364</c:v>
                </c:pt>
                <c:pt idx="622">
                  <c:v>0.18793914324569397</c:v>
                </c:pt>
                <c:pt idx="623">
                  <c:v>0.18149365367180445</c:v>
                </c:pt>
                <c:pt idx="624">
                  <c:v>0.17404946736174101</c:v>
                </c:pt>
                <c:pt idx="625">
                  <c:v>0.18851994560290164</c:v>
                </c:pt>
                <c:pt idx="626">
                  <c:v>0.18621798504079831</c:v>
                </c:pt>
                <c:pt idx="627">
                  <c:v>0.18813038304623794</c:v>
                </c:pt>
                <c:pt idx="628">
                  <c:v>0.18145823889392623</c:v>
                </c:pt>
                <c:pt idx="629">
                  <c:v>0.18616840435176824</c:v>
                </c:pt>
                <c:pt idx="630">
                  <c:v>0.18987279011786068</c:v>
                </c:pt>
                <c:pt idx="631">
                  <c:v>0.18196821169537664</c:v>
                </c:pt>
                <c:pt idx="632">
                  <c:v>0.18626756572982794</c:v>
                </c:pt>
                <c:pt idx="633">
                  <c:v>0.18513429283771562</c:v>
                </c:pt>
                <c:pt idx="634">
                  <c:v>0.18556635312783373</c:v>
                </c:pt>
                <c:pt idx="635">
                  <c:v>0.17725804623753399</c:v>
                </c:pt>
                <c:pt idx="636">
                  <c:v>0.18247818449682734</c:v>
                </c:pt>
                <c:pt idx="637">
                  <c:v>0.18461015412511356</c:v>
                </c:pt>
                <c:pt idx="638">
                  <c:v>0.17693223028105198</c:v>
                </c:pt>
                <c:pt idx="639">
                  <c:v>0.17875254986400724</c:v>
                </c:pt>
                <c:pt idx="640">
                  <c:v>0.17958125566636476</c:v>
                </c:pt>
                <c:pt idx="641">
                  <c:v>0.17946792837715345</c:v>
                </c:pt>
                <c:pt idx="642">
                  <c:v>0.18158573209428841</c:v>
                </c:pt>
                <c:pt idx="643">
                  <c:v>0.18164239573889424</c:v>
                </c:pt>
                <c:pt idx="644">
                  <c:v>0.17688973254759782</c:v>
                </c:pt>
                <c:pt idx="645">
                  <c:v>0.18229402765185856</c:v>
                </c:pt>
                <c:pt idx="646">
                  <c:v>0.17945376246600203</c:v>
                </c:pt>
                <c:pt idx="647">
                  <c:v>0.18156448322756163</c:v>
                </c:pt>
                <c:pt idx="648">
                  <c:v>0.17819299637352676</c:v>
                </c:pt>
                <c:pt idx="649">
                  <c:v>0.18057286944696291</c:v>
                </c:pt>
                <c:pt idx="650">
                  <c:v>0.17507649592021771</c:v>
                </c:pt>
                <c:pt idx="651">
                  <c:v>0.17588395285584771</c:v>
                </c:pt>
                <c:pt idx="652">
                  <c:v>0.17985749093381689</c:v>
                </c:pt>
                <c:pt idx="653">
                  <c:v>0.18390185856754343</c:v>
                </c:pt>
                <c:pt idx="654">
                  <c:v>0.18277566863100636</c:v>
                </c:pt>
                <c:pt idx="655">
                  <c:v>0.18080660698096104</c:v>
                </c:pt>
                <c:pt idx="656">
                  <c:v>0.18247110154125146</c:v>
                </c:pt>
                <c:pt idx="657">
                  <c:v>0.17739262239347239</c:v>
                </c:pt>
                <c:pt idx="658">
                  <c:v>0.17981499320036295</c:v>
                </c:pt>
                <c:pt idx="659">
                  <c:v>0.17760511106074342</c:v>
                </c:pt>
                <c:pt idx="660">
                  <c:v>0.17494191976427947</c:v>
                </c:pt>
                <c:pt idx="661">
                  <c:v>0.17714471894832276</c:v>
                </c:pt>
                <c:pt idx="662">
                  <c:v>0.17562188349954669</c:v>
                </c:pt>
                <c:pt idx="663">
                  <c:v>0.18198946056210397</c:v>
                </c:pt>
                <c:pt idx="664">
                  <c:v>0.17353241160471439</c:v>
                </c:pt>
                <c:pt idx="665">
                  <c:v>0.17819299637352676</c:v>
                </c:pt>
                <c:pt idx="666">
                  <c:v>0.17085505439709894</c:v>
                </c:pt>
                <c:pt idx="667">
                  <c:v>0.17610352447869437</c:v>
                </c:pt>
                <c:pt idx="668">
                  <c:v>0.17658516545784247</c:v>
                </c:pt>
                <c:pt idx="669">
                  <c:v>0.17290202855847694</c:v>
                </c:pt>
                <c:pt idx="670">
                  <c:v>0.17984332502266573</c:v>
                </c:pt>
                <c:pt idx="671">
                  <c:v>0.17836298730734393</c:v>
                </c:pt>
                <c:pt idx="672">
                  <c:v>0.18020455575702657</c:v>
                </c:pt>
                <c:pt idx="673">
                  <c:v>0.17108170897552133</c:v>
                </c:pt>
                <c:pt idx="674">
                  <c:v>0.17553688803263853</c:v>
                </c:pt>
                <c:pt idx="675">
                  <c:v>0.17664182910244791</c:v>
                </c:pt>
                <c:pt idx="676">
                  <c:v>0.17658516545784247</c:v>
                </c:pt>
                <c:pt idx="677">
                  <c:v>0.17846923164097953</c:v>
                </c:pt>
                <c:pt idx="678">
                  <c:v>0.17832757252946521</c:v>
                </c:pt>
                <c:pt idx="679">
                  <c:v>0.17908544877606569</c:v>
                </c:pt>
                <c:pt idx="680">
                  <c:v>0.17200249320036295</c:v>
                </c:pt>
                <c:pt idx="681">
                  <c:v>0.17061423390752517</c:v>
                </c:pt>
                <c:pt idx="682">
                  <c:v>0.17131544650951949</c:v>
                </c:pt>
                <c:pt idx="683">
                  <c:v>0.16926138939256602</c:v>
                </c:pt>
                <c:pt idx="684">
                  <c:v>0.17487817316409793</c:v>
                </c:pt>
                <c:pt idx="685">
                  <c:v>0.1783559043517679</c:v>
                </c:pt>
                <c:pt idx="686">
                  <c:v>0.17290202855847694</c:v>
                </c:pt>
                <c:pt idx="687">
                  <c:v>0.17331283998186789</c:v>
                </c:pt>
                <c:pt idx="688">
                  <c:v>0.17610352447869437</c:v>
                </c:pt>
                <c:pt idx="689">
                  <c:v>0.1718112533998187</c:v>
                </c:pt>
                <c:pt idx="690">
                  <c:v>0.17368823662738012</c:v>
                </c:pt>
                <c:pt idx="691">
                  <c:v>0.17581312330009088</c:v>
                </c:pt>
                <c:pt idx="692">
                  <c:v>0.1699130213055304</c:v>
                </c:pt>
                <c:pt idx="693">
                  <c:v>0.17232830915684499</c:v>
                </c:pt>
                <c:pt idx="694">
                  <c:v>0.17830632366273799</c:v>
                </c:pt>
                <c:pt idx="695">
                  <c:v>0.16763939256573018</c:v>
                </c:pt>
                <c:pt idx="696">
                  <c:v>0.16659819809610193</c:v>
                </c:pt>
                <c:pt idx="697">
                  <c:v>0.17320659564823221</c:v>
                </c:pt>
                <c:pt idx="698">
                  <c:v>0.17277453535811418</c:v>
                </c:pt>
                <c:pt idx="699">
                  <c:v>0.16562783318223057</c:v>
                </c:pt>
                <c:pt idx="700">
                  <c:v>0.16807853581142368</c:v>
                </c:pt>
                <c:pt idx="701">
                  <c:v>0.17110295784224841</c:v>
                </c:pt>
                <c:pt idx="702">
                  <c:v>0.17156334995466921</c:v>
                </c:pt>
                <c:pt idx="703">
                  <c:v>0.17399988667271113</c:v>
                </c:pt>
                <c:pt idx="704">
                  <c:v>0.17128003173164119</c:v>
                </c:pt>
                <c:pt idx="705">
                  <c:v>0.16919764279238464</c:v>
                </c:pt>
                <c:pt idx="706">
                  <c:v>0.17059298504079809</c:v>
                </c:pt>
                <c:pt idx="707">
                  <c:v>0.16741273798730769</c:v>
                </c:pt>
                <c:pt idx="708">
                  <c:v>0.17083380553037195</c:v>
                </c:pt>
                <c:pt idx="709">
                  <c:v>0.17037341341795106</c:v>
                </c:pt>
                <c:pt idx="710">
                  <c:v>0.1720379079782412</c:v>
                </c:pt>
                <c:pt idx="711">
                  <c:v>0.17205207388939281</c:v>
                </c:pt>
                <c:pt idx="712">
                  <c:v>0.17089046917497741</c:v>
                </c:pt>
                <c:pt idx="713">
                  <c:v>0.17981499320036295</c:v>
                </c:pt>
                <c:pt idx="714">
                  <c:v>0.1656419990933817</c:v>
                </c:pt>
                <c:pt idx="715">
                  <c:v>0.17168376019945605</c:v>
                </c:pt>
                <c:pt idx="716">
                  <c:v>0.17021758839528583</c:v>
                </c:pt>
                <c:pt idx="717">
                  <c:v>0.17368823662738012</c:v>
                </c:pt>
                <c:pt idx="718">
                  <c:v>0.16620863553943824</c:v>
                </c:pt>
                <c:pt idx="719">
                  <c:v>0.16879391432456936</c:v>
                </c:pt>
                <c:pt idx="720">
                  <c:v>0.16330462375339982</c:v>
                </c:pt>
                <c:pt idx="721">
                  <c:v>0.16500453309156846</c:v>
                </c:pt>
                <c:pt idx="722">
                  <c:v>0.1720379079782412</c:v>
                </c:pt>
                <c:pt idx="723">
                  <c:v>0.16648487080689056</c:v>
                </c:pt>
                <c:pt idx="724">
                  <c:v>0.16627238213961923</c:v>
                </c:pt>
                <c:pt idx="725">
                  <c:v>0.16397750453309159</c:v>
                </c:pt>
                <c:pt idx="726">
                  <c:v>0.16327629193109722</c:v>
                </c:pt>
                <c:pt idx="727">
                  <c:v>0.1701750906618314</c:v>
                </c:pt>
                <c:pt idx="728">
                  <c:v>0.17024592021758839</c:v>
                </c:pt>
                <c:pt idx="729">
                  <c:v>0.16955887352674526</c:v>
                </c:pt>
                <c:pt idx="730">
                  <c:v>0.17195291251133302</c:v>
                </c:pt>
                <c:pt idx="731">
                  <c:v>0.16599614687216743</c:v>
                </c:pt>
                <c:pt idx="732">
                  <c:v>0.16655570036264733</c:v>
                </c:pt>
                <c:pt idx="733">
                  <c:v>0.16598198096101544</c:v>
                </c:pt>
                <c:pt idx="734">
                  <c:v>0.16616613780598374</c:v>
                </c:pt>
                <c:pt idx="735">
                  <c:v>0.16292214415231224</c:v>
                </c:pt>
                <c:pt idx="736">
                  <c:v>0.17040174524025389</c:v>
                </c:pt>
                <c:pt idx="737">
                  <c:v>0.17611060743427021</c:v>
                </c:pt>
                <c:pt idx="738">
                  <c:v>0.16488412284678153</c:v>
                </c:pt>
                <c:pt idx="739">
                  <c:v>0.16620155258386221</c:v>
                </c:pt>
                <c:pt idx="740">
                  <c:v>0.16210760426110607</c:v>
                </c:pt>
                <c:pt idx="741">
                  <c:v>0.16387126019945603</c:v>
                </c:pt>
                <c:pt idx="742">
                  <c:v>0.16006063009972804</c:v>
                </c:pt>
                <c:pt idx="743">
                  <c:v>0.16161179737080689</c:v>
                </c:pt>
                <c:pt idx="744">
                  <c:v>0.16668319356300998</c:v>
                </c:pt>
                <c:pt idx="745">
                  <c:v>0.16400583635539462</c:v>
                </c:pt>
                <c:pt idx="746">
                  <c:v>0.16695942883046275</c:v>
                </c:pt>
                <c:pt idx="747">
                  <c:v>0.16117265412511317</c:v>
                </c:pt>
                <c:pt idx="748">
                  <c:v>0.16309213508612908</c:v>
                </c:pt>
                <c:pt idx="749">
                  <c:v>0.16406958295557572</c:v>
                </c:pt>
                <c:pt idx="750">
                  <c:v>0.16739857207615588</c:v>
                </c:pt>
                <c:pt idx="751">
                  <c:v>0.16825560970081588</c:v>
                </c:pt>
                <c:pt idx="752">
                  <c:v>0.16044310970081596</c:v>
                </c:pt>
                <c:pt idx="753">
                  <c:v>0.16429623753399858</c:v>
                </c:pt>
                <c:pt idx="754">
                  <c:v>0.16230592701722579</c:v>
                </c:pt>
                <c:pt idx="755">
                  <c:v>0.16522410471441523</c:v>
                </c:pt>
                <c:pt idx="756">
                  <c:v>0.15947274478694495</c:v>
                </c:pt>
                <c:pt idx="757">
                  <c:v>0.16457247280145071</c:v>
                </c:pt>
                <c:pt idx="758">
                  <c:v>0.16873725067996401</c:v>
                </c:pt>
                <c:pt idx="759">
                  <c:v>0.15899818676337321</c:v>
                </c:pt>
                <c:pt idx="760">
                  <c:v>0.16190219854941099</c:v>
                </c:pt>
                <c:pt idx="761">
                  <c:v>0.16606697642792409</c:v>
                </c:pt>
                <c:pt idx="762">
                  <c:v>0.16162596328195808</c:v>
                </c:pt>
                <c:pt idx="763">
                  <c:v>0.15956482320942891</c:v>
                </c:pt>
                <c:pt idx="764">
                  <c:v>0.16147722121486852</c:v>
                </c:pt>
                <c:pt idx="765">
                  <c:v>0.16823436083408891</c:v>
                </c:pt>
                <c:pt idx="766">
                  <c:v>0.15612958975521321</c:v>
                </c:pt>
                <c:pt idx="767">
                  <c:v>0.16617322076155913</c:v>
                </c:pt>
                <c:pt idx="768">
                  <c:v>0.16164721214868538</c:v>
                </c:pt>
                <c:pt idx="769">
                  <c:v>0.15628541477787894</c:v>
                </c:pt>
                <c:pt idx="770">
                  <c:v>0.16081850634632824</c:v>
                </c:pt>
                <c:pt idx="771">
                  <c:v>0.1557825249320037</c:v>
                </c:pt>
                <c:pt idx="772">
                  <c:v>0.16428915457842294</c:v>
                </c:pt>
                <c:pt idx="773">
                  <c:v>0.15918234360834091</c:v>
                </c:pt>
                <c:pt idx="774">
                  <c:v>0.16519577289211243</c:v>
                </c:pt>
                <c:pt idx="775">
                  <c:v>0.15784366500453309</c:v>
                </c:pt>
                <c:pt idx="776">
                  <c:v>0.16001104941069821</c:v>
                </c:pt>
                <c:pt idx="777">
                  <c:v>0.15785074796010878</c:v>
                </c:pt>
                <c:pt idx="778">
                  <c:v>0.16569157978241161</c:v>
                </c:pt>
                <c:pt idx="779">
                  <c:v>0.16394917271078874</c:v>
                </c:pt>
                <c:pt idx="780">
                  <c:v>0.15843155031731673</c:v>
                </c:pt>
                <c:pt idx="781">
                  <c:v>0.1632408771532185</c:v>
                </c:pt>
                <c:pt idx="782">
                  <c:v>0.16013854261106075</c:v>
                </c:pt>
                <c:pt idx="783">
                  <c:v>0.15513089301903898</c:v>
                </c:pt>
                <c:pt idx="784">
                  <c:v>0.17013967588395285</c:v>
                </c:pt>
                <c:pt idx="785">
                  <c:v>0.16093891659111542</c:v>
                </c:pt>
                <c:pt idx="786">
                  <c:v>0.16229176110607441</c:v>
                </c:pt>
                <c:pt idx="787">
                  <c:v>0.15669622620126941</c:v>
                </c:pt>
              </c:numCache>
            </c:numRef>
          </c:yVal>
        </c:ser>
        <c:dLbls/>
        <c:axId val="58838400"/>
        <c:axId val="60826752"/>
      </c:scatterChart>
      <c:valAx>
        <c:axId val="58838400"/>
        <c:scaling>
          <c:orientation val="minMax"/>
          <c:max val="800"/>
          <c:min val="400"/>
        </c:scaling>
        <c:axPos val="b"/>
        <c:numFmt formatCode="0.00" sourceLinked="1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60826752"/>
        <c:crosses val="autoZero"/>
        <c:crossBetween val="midCat"/>
      </c:valAx>
      <c:valAx>
        <c:axId val="60826752"/>
        <c:scaling>
          <c:orientation val="minMax"/>
        </c:scaling>
        <c:axPos val="l"/>
        <c:majorGridlines/>
        <c:numFmt formatCode="0.00" sourceLinked="1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588384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4821940602433512"/>
          <c:y val="0.35639218968833641"/>
          <c:w val="0.21908940892020734"/>
          <c:h val="0.39409224205741578"/>
        </c:manualLayout>
      </c:layout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9.1903509037716352E-2"/>
          <c:y val="2.3043343583293099E-2"/>
          <c:w val="0.89239455572286763"/>
          <c:h val="0.95399111616948484"/>
        </c:manualLayout>
      </c:layout>
      <c:scatterChart>
        <c:scatterStyle val="lineMarker"/>
        <c:ser>
          <c:idx val="0"/>
          <c:order val="0"/>
          <c:tx>
            <c:v>80</c:v>
          </c:tx>
          <c:spPr>
            <a:ln w="0">
              <a:solidFill>
                <a:schemeClr val="tx1"/>
              </a:solidFill>
            </a:ln>
          </c:spPr>
          <c:marker>
            <c:symbol val="square"/>
            <c:size val="8"/>
            <c:spPr>
              <a:solidFill>
                <a:schemeClr val="accent4"/>
              </a:solidFill>
              <a:ln>
                <a:noFill/>
              </a:ln>
            </c:spPr>
          </c:marker>
          <c:xVal>
            <c:numRef>
              <c:f>'80_норм'!$DV$4153</c:f>
              <c:numCache>
                <c:formatCode>0.000</c:formatCode>
                <c:ptCount val="1"/>
                <c:pt idx="0">
                  <c:v>0.55518846235978281</c:v>
                </c:pt>
              </c:numCache>
            </c:numRef>
          </c:xVal>
          <c:yVal>
            <c:numRef>
              <c:f>'80_норм'!$DV$4154</c:f>
              <c:numCache>
                <c:formatCode>0.000</c:formatCode>
                <c:ptCount val="1"/>
                <c:pt idx="0">
                  <c:v>8.6777146666684263E-2</c:v>
                </c:pt>
              </c:numCache>
            </c:numRef>
          </c:yVal>
        </c:ser>
        <c:ser>
          <c:idx val="1"/>
          <c:order val="1"/>
          <c:tx>
            <c:v>80</c:v>
          </c:tx>
          <c:spPr>
            <a:ln w="0">
              <a:noFill/>
            </a:ln>
          </c:spPr>
          <c:marker>
            <c:symbol val="square"/>
            <c:size val="5"/>
            <c:spPr>
              <a:solidFill>
                <a:schemeClr val="accent4"/>
              </a:solidFill>
              <a:ln>
                <a:noFill/>
              </a:ln>
            </c:spPr>
          </c:marker>
          <c:xVal>
            <c:numRef>
              <c:f>'80_норм'!$DW$4153</c:f>
              <c:numCache>
                <c:formatCode>0.000</c:formatCode>
                <c:ptCount val="1"/>
                <c:pt idx="0">
                  <c:v>0.5653696645000017</c:v>
                </c:pt>
              </c:numCache>
            </c:numRef>
          </c:xVal>
          <c:yVal>
            <c:numRef>
              <c:f>'80_норм'!$DW$4154</c:f>
              <c:numCache>
                <c:formatCode>0.000</c:formatCode>
                <c:ptCount val="1"/>
                <c:pt idx="0">
                  <c:v>0.29857410000000839</c:v>
                </c:pt>
              </c:numCache>
            </c:numRef>
          </c:yVal>
        </c:ser>
        <c:ser>
          <c:idx val="2"/>
          <c:order val="2"/>
          <c:tx>
            <c:v>80</c:v>
          </c:tx>
          <c:spPr>
            <a:ln w="0">
              <a:solidFill>
                <a:schemeClr val="tx1"/>
              </a:solidFill>
            </a:ln>
          </c:spPr>
          <c:marker>
            <c:symbol val="square"/>
            <c:size val="5"/>
            <c:spPr>
              <a:solidFill>
                <a:schemeClr val="accent4"/>
              </a:solidFill>
              <a:ln>
                <a:noFill/>
              </a:ln>
            </c:spPr>
          </c:marker>
          <c:xVal>
            <c:numRef>
              <c:f>'80_норм'!$DX$4153</c:f>
              <c:numCache>
                <c:formatCode>0.000</c:formatCode>
                <c:ptCount val="1"/>
                <c:pt idx="0">
                  <c:v>0.52646933836239596</c:v>
                </c:pt>
              </c:numCache>
            </c:numRef>
          </c:xVal>
          <c:yVal>
            <c:numRef>
              <c:f>'80_норм'!$DX$4154</c:f>
              <c:numCache>
                <c:formatCode>0.000</c:formatCode>
                <c:ptCount val="1"/>
                <c:pt idx="0">
                  <c:v>0.18819016666667671</c:v>
                </c:pt>
              </c:numCache>
            </c:numRef>
          </c:yVal>
        </c:ser>
        <c:ser>
          <c:idx val="3"/>
          <c:order val="3"/>
          <c:tx>
            <c:v>92</c:v>
          </c:tx>
          <c:spPr>
            <a:ln w="0">
              <a:solidFill>
                <a:schemeClr val="tx1"/>
              </a:solidFill>
            </a:ln>
          </c:spPr>
          <c:marker>
            <c:symbol val="diamond"/>
            <c:size val="11"/>
            <c:spPr>
              <a:solidFill>
                <a:schemeClr val="tx2"/>
              </a:solidFill>
            </c:spPr>
          </c:marker>
          <c:xVal>
            <c:numRef>
              <c:f>'92_регул'!$DV$4153</c:f>
              <c:numCache>
                <c:formatCode>0.000</c:formatCode>
                <c:ptCount val="1"/>
                <c:pt idx="0">
                  <c:v>0.57519169367733081</c:v>
                </c:pt>
              </c:numCache>
            </c:numRef>
          </c:xVal>
          <c:yVal>
            <c:numRef>
              <c:f>'92_регул'!$DV$4154</c:f>
              <c:numCache>
                <c:formatCode>0.000</c:formatCode>
                <c:ptCount val="1"/>
                <c:pt idx="0">
                  <c:v>-0.15124238431997103</c:v>
                </c:pt>
              </c:numCache>
            </c:numRef>
          </c:yVal>
        </c:ser>
        <c:ser>
          <c:idx val="4"/>
          <c:order val="4"/>
          <c:tx>
            <c:v>92</c:v>
          </c:tx>
          <c:spPr>
            <a:ln w="0">
              <a:solidFill>
                <a:schemeClr val="tx1"/>
              </a:solidFill>
            </a:ln>
          </c:spPr>
          <c:marker>
            <c:symbol val="diamond"/>
            <c:size val="8"/>
            <c:spPr>
              <a:solidFill>
                <a:schemeClr val="tx2"/>
              </a:solidFill>
            </c:spPr>
          </c:marker>
          <c:xVal>
            <c:numRef>
              <c:f>'92_регул'!$DW$4153</c:f>
              <c:numCache>
                <c:formatCode>0.000</c:formatCode>
                <c:ptCount val="1"/>
                <c:pt idx="0">
                  <c:v>0.61200370800000115</c:v>
                </c:pt>
              </c:numCache>
            </c:numRef>
          </c:xVal>
          <c:yVal>
            <c:numRef>
              <c:f>'92_регул'!$DW$4154</c:f>
              <c:numCache>
                <c:formatCode>0.000</c:formatCode>
                <c:ptCount val="1"/>
                <c:pt idx="0">
                  <c:v>-5.751983333332103E-2</c:v>
                </c:pt>
              </c:numCache>
            </c:numRef>
          </c:yVal>
        </c:ser>
        <c:ser>
          <c:idx val="5"/>
          <c:order val="5"/>
          <c:tx>
            <c:v>92</c:v>
          </c:tx>
          <c:spPr>
            <a:ln w="0">
              <a:solidFill>
                <a:schemeClr val="tx1"/>
              </a:solidFill>
            </a:ln>
          </c:spPr>
          <c:marker>
            <c:symbol val="diamond"/>
            <c:size val="8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'92_регул'!$DX$4153</c:f>
              <c:numCache>
                <c:formatCode>0.000</c:formatCode>
                <c:ptCount val="1"/>
                <c:pt idx="0">
                  <c:v>0.57920950144350536</c:v>
                </c:pt>
              </c:numCache>
            </c:numRef>
          </c:xVal>
          <c:yVal>
            <c:numRef>
              <c:f>'92_регул'!$DX$4154</c:f>
              <c:numCache>
                <c:formatCode>0.000</c:formatCode>
                <c:ptCount val="1"/>
                <c:pt idx="0">
                  <c:v>-0.15396836666665481</c:v>
                </c:pt>
              </c:numCache>
            </c:numRef>
          </c:yVal>
        </c:ser>
        <c:ser>
          <c:idx val="6"/>
          <c:order val="6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11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'95_прем'!$CT$4153</c:f>
              <c:numCache>
                <c:formatCode>0.000</c:formatCode>
                <c:ptCount val="1"/>
                <c:pt idx="0">
                  <c:v>0.49645619897179682</c:v>
                </c:pt>
              </c:numCache>
            </c:numRef>
          </c:xVal>
          <c:yVal>
            <c:numRef>
              <c:f>'95_прем'!$CT$4154</c:f>
              <c:numCache>
                <c:formatCode>0.000</c:formatCode>
                <c:ptCount val="1"/>
                <c:pt idx="0">
                  <c:v>-0.22962695271929298</c:v>
                </c:pt>
              </c:numCache>
            </c:numRef>
          </c:yVal>
        </c:ser>
        <c:ser>
          <c:idx val="7"/>
          <c:order val="7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8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'95_прем'!$CU$4153</c:f>
              <c:numCache>
                <c:formatCode>0.000</c:formatCode>
                <c:ptCount val="1"/>
                <c:pt idx="0">
                  <c:v>0.67260865481650534</c:v>
                </c:pt>
              </c:numCache>
            </c:numRef>
          </c:xVal>
          <c:yVal>
            <c:numRef>
              <c:f>'95_прем'!$CU$4154</c:f>
              <c:numCache>
                <c:formatCode>0.000</c:formatCode>
                <c:ptCount val="1"/>
                <c:pt idx="0">
                  <c:v>-0.38077533333331232</c:v>
                </c:pt>
              </c:numCache>
            </c:numRef>
          </c:yVal>
        </c:ser>
        <c:ser>
          <c:idx val="8"/>
          <c:order val="8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8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'95_прем'!$CV$4153</c:f>
              <c:numCache>
                <c:formatCode>0.000</c:formatCode>
                <c:ptCount val="1"/>
                <c:pt idx="0">
                  <c:v>0.60123773461350338</c:v>
                </c:pt>
              </c:numCache>
            </c:numRef>
          </c:xVal>
          <c:yVal>
            <c:numRef>
              <c:f>'95_прем'!$CV$4154</c:f>
              <c:numCache>
                <c:formatCode>0.000</c:formatCode>
                <c:ptCount val="1"/>
                <c:pt idx="0">
                  <c:v>0.15901233333335402</c:v>
                </c:pt>
              </c:numCache>
            </c:numRef>
          </c:yVal>
        </c:ser>
        <c:ser>
          <c:idx val="9"/>
          <c:order val="9"/>
          <c:tx>
            <c:v>98</c:v>
          </c:tx>
          <c:spPr>
            <a:ln w="0">
              <a:solidFill>
                <a:schemeClr val="tx1"/>
              </a:solidFill>
            </a:ln>
          </c:spPr>
          <c:marker>
            <c:symbol val="circle"/>
            <c:size val="9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'98_супер'!$DV$4153</c:f>
              <c:numCache>
                <c:formatCode>0.000</c:formatCode>
                <c:ptCount val="1"/>
                <c:pt idx="0">
                  <c:v>0.75059121617138314</c:v>
                </c:pt>
              </c:numCache>
            </c:numRef>
          </c:xVal>
          <c:yVal>
            <c:numRef>
              <c:f>'98_супер'!$DV$4154</c:f>
              <c:numCache>
                <c:formatCode>0.000</c:formatCode>
                <c:ptCount val="1"/>
                <c:pt idx="0">
                  <c:v>0.15436194515834542</c:v>
                </c:pt>
              </c:numCache>
            </c:numRef>
          </c:yVal>
        </c:ser>
        <c:ser>
          <c:idx val="10"/>
          <c:order val="10"/>
          <c:tx>
            <c:v>98</c:v>
          </c:tx>
          <c:spPr>
            <a:ln w="0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'98_супер'!$DW$4153</c:f>
              <c:numCache>
                <c:formatCode>0.000</c:formatCode>
                <c:ptCount val="1"/>
                <c:pt idx="0">
                  <c:v>0.78643738451499956</c:v>
                </c:pt>
              </c:numCache>
            </c:numRef>
          </c:xVal>
          <c:yVal>
            <c:numRef>
              <c:f>'98_супер'!$DW$4154</c:f>
              <c:numCache>
                <c:formatCode>0.000</c:formatCode>
                <c:ptCount val="1"/>
                <c:pt idx="0">
                  <c:v>0.34774366666669476</c:v>
                </c:pt>
              </c:numCache>
            </c:numRef>
          </c:yVal>
        </c:ser>
        <c:ser>
          <c:idx val="11"/>
          <c:order val="11"/>
          <c:tx>
            <c:v>98</c:v>
          </c:tx>
          <c:spPr>
            <a:ln w="0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'98_супер'!$DX$4153</c:f>
              <c:numCache>
                <c:formatCode>0.000</c:formatCode>
                <c:ptCount val="1"/>
                <c:pt idx="0">
                  <c:v>0.61801010160000125</c:v>
                </c:pt>
              </c:numCache>
            </c:numRef>
          </c:xVal>
          <c:yVal>
            <c:numRef>
              <c:f>'98_супер'!$DX$4154</c:f>
              <c:numCache>
                <c:formatCode>0.000</c:formatCode>
                <c:ptCount val="1"/>
                <c:pt idx="0">
                  <c:v>-0.44784726666665692</c:v>
                </c:pt>
              </c:numCache>
            </c:numRef>
          </c:yVal>
        </c:ser>
        <c:ser>
          <c:idx val="12"/>
          <c:order val="12"/>
          <c:tx>
            <c:v>80</c:v>
          </c:tx>
          <c:spPr>
            <a:ln w="0">
              <a:noFill/>
            </a:ln>
          </c:spPr>
          <c:marker>
            <c:symbol val="square"/>
            <c:size val="5"/>
            <c:spPr>
              <a:solidFill>
                <a:schemeClr val="accent4"/>
              </a:solidFill>
              <a:ln>
                <a:noFill/>
              </a:ln>
            </c:spPr>
          </c:marker>
          <c:xVal>
            <c:numRef>
              <c:f>'80_норм'!$DY$4153</c:f>
              <c:numCache>
                <c:formatCode>0.000</c:formatCode>
                <c:ptCount val="1"/>
                <c:pt idx="0">
                  <c:v>0.61703625576149901</c:v>
                </c:pt>
              </c:numCache>
            </c:numRef>
          </c:xVal>
          <c:yVal>
            <c:numRef>
              <c:f>'80_норм'!$DY$4154</c:f>
              <c:numCache>
                <c:formatCode>0.000</c:formatCode>
                <c:ptCount val="1"/>
                <c:pt idx="0">
                  <c:v>0.15184976666668959</c:v>
                </c:pt>
              </c:numCache>
            </c:numRef>
          </c:yVal>
        </c:ser>
        <c:ser>
          <c:idx val="15"/>
          <c:order val="13"/>
          <c:tx>
            <c:v>92</c:v>
          </c:tx>
          <c:spPr>
            <a:ln w="0">
              <a:solidFill>
                <a:schemeClr val="tx1"/>
              </a:solidFill>
            </a:ln>
          </c:spPr>
          <c:marker>
            <c:symbol val="diamond"/>
            <c:size val="8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'92_регул'!$DY$4153</c:f>
              <c:numCache>
                <c:formatCode>0.000</c:formatCode>
                <c:ptCount val="1"/>
                <c:pt idx="0">
                  <c:v>0.65087238242250323</c:v>
                </c:pt>
              </c:numCache>
            </c:numRef>
          </c:xVal>
          <c:yVal>
            <c:numRef>
              <c:f>'92_регул'!$DY$4154</c:f>
              <c:numCache>
                <c:formatCode>0.000</c:formatCode>
                <c:ptCount val="1"/>
                <c:pt idx="0">
                  <c:v>0.1726053333333504</c:v>
                </c:pt>
              </c:numCache>
            </c:numRef>
          </c:yVal>
        </c:ser>
        <c:ser>
          <c:idx val="16"/>
          <c:order val="14"/>
          <c:tx>
            <c:v>92</c:v>
          </c:tx>
          <c:spPr>
            <a:ln w="0">
              <a:solidFill>
                <a:schemeClr val="tx1"/>
              </a:solidFill>
            </a:ln>
          </c:spPr>
          <c:marker>
            <c:symbol val="diamond"/>
            <c:size val="8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'92_регул'!$DZ$4153</c:f>
              <c:numCache>
                <c:formatCode>0.000</c:formatCode>
                <c:ptCount val="1"/>
                <c:pt idx="0">
                  <c:v>0.5265472863609989</c:v>
                </c:pt>
              </c:numCache>
            </c:numRef>
          </c:xVal>
          <c:yVal>
            <c:numRef>
              <c:f>'92_регул'!$DZ$4154</c:f>
              <c:numCache>
                <c:formatCode>0.000</c:formatCode>
                <c:ptCount val="1"/>
                <c:pt idx="0">
                  <c:v>-0.39993032159999536</c:v>
                </c:pt>
              </c:numCache>
            </c:numRef>
          </c:yVal>
        </c:ser>
        <c:ser>
          <c:idx val="17"/>
          <c:order val="15"/>
          <c:tx>
            <c:v>92</c:v>
          </c:tx>
          <c:spPr>
            <a:ln w="0">
              <a:solidFill>
                <a:schemeClr val="tx1"/>
              </a:solidFill>
            </a:ln>
          </c:spPr>
          <c:marker>
            <c:symbol val="diamond"/>
            <c:size val="8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'92_регул'!$EA$4153</c:f>
              <c:numCache>
                <c:formatCode>0.000</c:formatCode>
                <c:ptCount val="1"/>
                <c:pt idx="0">
                  <c:v>0.50732559015965029</c:v>
                </c:pt>
              </c:numCache>
            </c:numRef>
          </c:xVal>
          <c:yVal>
            <c:numRef>
              <c:f>'92_регул'!$EA$4154</c:f>
              <c:numCache>
                <c:formatCode>0.000</c:formatCode>
                <c:ptCount val="1"/>
                <c:pt idx="0">
                  <c:v>-0.31739873333331797</c:v>
                </c:pt>
              </c:numCache>
            </c:numRef>
          </c:yVal>
        </c:ser>
        <c:ser>
          <c:idx val="18"/>
          <c:order val="16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8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'95_прем'!$CW$4153</c:f>
              <c:numCache>
                <c:formatCode>0.000</c:formatCode>
                <c:ptCount val="1"/>
                <c:pt idx="0">
                  <c:v>0.57252924566400165</c:v>
                </c:pt>
              </c:numCache>
            </c:numRef>
          </c:xVal>
          <c:yVal>
            <c:numRef>
              <c:f>'95_прем'!$CW$4154</c:f>
              <c:numCache>
                <c:formatCode>0.000</c:formatCode>
                <c:ptCount val="1"/>
                <c:pt idx="0">
                  <c:v>0.16712000000001218</c:v>
                </c:pt>
              </c:numCache>
            </c:numRef>
          </c:yVal>
        </c:ser>
        <c:ser>
          <c:idx val="19"/>
          <c:order val="17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8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'95_прем'!$CX$4153</c:f>
              <c:numCache>
                <c:formatCode>0.000</c:formatCode>
                <c:ptCount val="1"/>
                <c:pt idx="0">
                  <c:v>0.5472948014669996</c:v>
                </c:pt>
              </c:numCache>
            </c:numRef>
          </c:xVal>
          <c:yVal>
            <c:numRef>
              <c:f>'95_прем'!$CX$4154</c:f>
              <c:numCache>
                <c:formatCode>0.000</c:formatCode>
                <c:ptCount val="1"/>
                <c:pt idx="0">
                  <c:v>-0.48242533333331888</c:v>
                </c:pt>
              </c:numCache>
            </c:numRef>
          </c:yVal>
        </c:ser>
        <c:ser>
          <c:idx val="20"/>
          <c:order val="18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8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'95_прем'!$CY$4153</c:f>
              <c:numCache>
                <c:formatCode>0.000</c:formatCode>
                <c:ptCount val="1"/>
                <c:pt idx="0">
                  <c:v>0.55790379000100032</c:v>
                </c:pt>
              </c:numCache>
            </c:numRef>
          </c:xVal>
          <c:yVal>
            <c:numRef>
              <c:f>'95_прем'!$CY$4154</c:f>
              <c:numCache>
                <c:formatCode>0.000</c:formatCode>
                <c:ptCount val="1"/>
                <c:pt idx="0">
                  <c:v>-0.48699766666664818</c:v>
                </c:pt>
              </c:numCache>
            </c:numRef>
          </c:yVal>
        </c:ser>
        <c:ser>
          <c:idx val="13"/>
          <c:order val="19"/>
          <c:tx>
            <c:v>80</c:v>
          </c:tx>
          <c:spPr>
            <a:ln w="0">
              <a:solidFill>
                <a:schemeClr val="tx1"/>
              </a:solidFill>
            </a:ln>
          </c:spPr>
          <c:marker>
            <c:symbol val="square"/>
            <c:size val="7"/>
            <c:spPr>
              <a:solidFill>
                <a:schemeClr val="accent4"/>
              </a:solidFill>
              <a:ln>
                <a:noFill/>
              </a:ln>
            </c:spPr>
          </c:marker>
          <c:xVal>
            <c:numRef>
              <c:f>'80_норм'!$DZ$4153</c:f>
              <c:numCache>
                <c:formatCode>0.000</c:formatCode>
                <c:ptCount val="1"/>
                <c:pt idx="0">
                  <c:v>0.55416965862500156</c:v>
                </c:pt>
              </c:numCache>
            </c:numRef>
          </c:xVal>
          <c:yVal>
            <c:numRef>
              <c:f>'80_норм'!$DZ$4154</c:f>
              <c:numCache>
                <c:formatCode>0.000</c:formatCode>
                <c:ptCount val="1"/>
                <c:pt idx="0">
                  <c:v>-3.9887366666659582E-2</c:v>
                </c:pt>
              </c:numCache>
            </c:numRef>
          </c:yVal>
        </c:ser>
        <c:ser>
          <c:idx val="14"/>
          <c:order val="20"/>
          <c:tx>
            <c:v>80</c:v>
          </c:tx>
          <c:spPr>
            <a:ln w="0">
              <a:solidFill>
                <a:schemeClr val="tx1"/>
              </a:solidFill>
            </a:ln>
          </c:spPr>
          <c:marker>
            <c:symbol val="square"/>
            <c:size val="7"/>
            <c:spPr>
              <a:solidFill>
                <a:schemeClr val="accent4"/>
              </a:solidFill>
              <a:ln>
                <a:noFill/>
              </a:ln>
            </c:spPr>
          </c:marker>
          <c:xVal>
            <c:numRef>
              <c:f>'80_норм'!$EA$4153</c:f>
              <c:numCache>
                <c:formatCode>0.000</c:formatCode>
                <c:ptCount val="1"/>
                <c:pt idx="0">
                  <c:v>0.51289739455000161</c:v>
                </c:pt>
              </c:numCache>
            </c:numRef>
          </c:xVal>
          <c:yVal>
            <c:numRef>
              <c:f>'80_норм'!$EA$4154</c:f>
              <c:numCache>
                <c:formatCode>0.000</c:formatCode>
                <c:ptCount val="1"/>
                <c:pt idx="0">
                  <c:v>-0.16484093333332694</c:v>
                </c:pt>
              </c:numCache>
            </c:numRef>
          </c:yVal>
        </c:ser>
        <c:ser>
          <c:idx val="21"/>
          <c:order val="21"/>
          <c:tx>
            <c:v>98</c:v>
          </c:tx>
          <c:spPr>
            <a:ln w="0">
              <a:noFill/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'98_супер'!$DY$4153</c:f>
              <c:numCache>
                <c:formatCode>0.000</c:formatCode>
                <c:ptCount val="1"/>
                <c:pt idx="0">
                  <c:v>0.77277408011677373</c:v>
                </c:pt>
              </c:numCache>
            </c:numRef>
          </c:xVal>
          <c:yVal>
            <c:numRef>
              <c:f>'98_супер'!$DY$4154</c:f>
              <c:numCache>
                <c:formatCode>0.000</c:formatCode>
                <c:ptCount val="1"/>
                <c:pt idx="0">
                  <c:v>0.34850217715436138</c:v>
                </c:pt>
              </c:numCache>
            </c:numRef>
          </c:yVal>
        </c:ser>
        <c:ser>
          <c:idx val="22"/>
          <c:order val="22"/>
          <c:tx>
            <c:v>98</c:v>
          </c:tx>
          <c:spPr>
            <a:ln w="0">
              <a:noFill/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'98_супер'!$DZ$4153</c:f>
              <c:numCache>
                <c:formatCode>0.000</c:formatCode>
                <c:ptCount val="1"/>
                <c:pt idx="0">
                  <c:v>0.78889202945680215</c:v>
                </c:pt>
              </c:numCache>
            </c:numRef>
          </c:xVal>
          <c:yVal>
            <c:numRef>
              <c:f>'98_супер'!$DZ$4154</c:f>
              <c:numCache>
                <c:formatCode>0.000</c:formatCode>
                <c:ptCount val="1"/>
                <c:pt idx="0">
                  <c:v>0.21586663697520123</c:v>
                </c:pt>
              </c:numCache>
            </c:numRef>
          </c:yVal>
        </c:ser>
        <c:ser>
          <c:idx val="23"/>
          <c:order val="23"/>
          <c:tx>
            <c:v>98</c:v>
          </c:tx>
          <c:marker>
            <c:symbol val="circle"/>
            <c:size val="7"/>
            <c:spPr>
              <a:solidFill>
                <a:srgbClr val="C00000"/>
              </a:solidFill>
            </c:spPr>
          </c:marker>
          <c:xVal>
            <c:numRef>
              <c:f>'98_супер'!$EA$4153</c:f>
              <c:numCache>
                <c:formatCode>0.000</c:formatCode>
                <c:ptCount val="1"/>
                <c:pt idx="0">
                  <c:v>0.78684248516831279</c:v>
                </c:pt>
              </c:numCache>
            </c:numRef>
          </c:xVal>
          <c:yVal>
            <c:numRef>
              <c:f>'98_супер'!$EA$4154</c:f>
              <c:numCache>
                <c:formatCode>0.000</c:formatCode>
                <c:ptCount val="1"/>
                <c:pt idx="0">
                  <c:v>0.30754451166212032</c:v>
                </c:pt>
              </c:numCache>
            </c:numRef>
          </c:yVal>
        </c:ser>
        <c:ser>
          <c:idx val="24"/>
          <c:order val="24"/>
          <c:tx>
            <c:v>98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'95_прем'!$CZ$4153</c:f>
              <c:numCache>
                <c:formatCode>0.000</c:formatCode>
                <c:ptCount val="1"/>
                <c:pt idx="0">
                  <c:v>0.69843493546199953</c:v>
                </c:pt>
              </c:numCache>
            </c:numRef>
          </c:xVal>
          <c:yVal>
            <c:numRef>
              <c:f>'95_прем'!$CZ$4154</c:f>
              <c:numCache>
                <c:formatCode>0.000</c:formatCode>
                <c:ptCount val="1"/>
                <c:pt idx="0">
                  <c:v>0.23986633333334595</c:v>
                </c:pt>
              </c:numCache>
            </c:numRef>
          </c:yVal>
        </c:ser>
        <c:ser>
          <c:idx val="25"/>
          <c:order val="25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'95_прем'!$DA$4153</c:f>
              <c:numCache>
                <c:formatCode>0.000</c:formatCode>
                <c:ptCount val="1"/>
                <c:pt idx="0">
                  <c:v>0.60386613905000386</c:v>
                </c:pt>
              </c:numCache>
            </c:numRef>
          </c:xVal>
          <c:yVal>
            <c:numRef>
              <c:f>'95_прем'!$DA$4154</c:f>
              <c:numCache>
                <c:formatCode>0.000</c:formatCode>
                <c:ptCount val="1"/>
                <c:pt idx="0">
                  <c:v>-0.21680876666665888</c:v>
                </c:pt>
              </c:numCache>
            </c:numRef>
          </c:yVal>
        </c:ser>
        <c:ser>
          <c:idx val="26"/>
          <c:order val="26"/>
          <c:tx>
            <c:v>95</c:v>
          </c:tx>
          <c:spPr>
            <a:ln w="0">
              <a:noFill/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'95_прем'!$DB$4153</c:f>
              <c:numCache>
                <c:formatCode>0.000</c:formatCode>
                <c:ptCount val="1"/>
                <c:pt idx="0">
                  <c:v>0.49101447002465526</c:v>
                </c:pt>
              </c:numCache>
            </c:numRef>
          </c:xVal>
          <c:yVal>
            <c:numRef>
              <c:f>'95_прем'!$DB$4154</c:f>
              <c:numCache>
                <c:formatCode>0.000</c:formatCode>
                <c:ptCount val="1"/>
                <c:pt idx="0">
                  <c:v>-0.27373646666665896</c:v>
                </c:pt>
              </c:numCache>
            </c:numRef>
          </c:yVal>
        </c:ser>
        <c:ser>
          <c:idx val="27"/>
          <c:order val="27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'95_прем'!$DC$4153</c:f>
              <c:numCache>
                <c:formatCode>0.000</c:formatCode>
                <c:ptCount val="1"/>
                <c:pt idx="0">
                  <c:v>0.2756667725123253</c:v>
                </c:pt>
              </c:numCache>
            </c:numRef>
          </c:xVal>
          <c:yVal>
            <c:numRef>
              <c:f>'95_прем'!$DC$4154</c:f>
              <c:numCache>
                <c:formatCode>0.000</c:formatCode>
                <c:ptCount val="1"/>
                <c:pt idx="0">
                  <c:v>-0.13686823333333287</c:v>
                </c:pt>
              </c:numCache>
            </c:numRef>
          </c:yVal>
        </c:ser>
        <c:ser>
          <c:idx val="28"/>
          <c:order val="28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'95_прем'!$DD$4153</c:f>
              <c:numCache>
                <c:formatCode>0.000</c:formatCode>
                <c:ptCount val="1"/>
                <c:pt idx="0">
                  <c:v>0.34669815202500093</c:v>
                </c:pt>
              </c:numCache>
            </c:numRef>
          </c:xVal>
          <c:yVal>
            <c:numRef>
              <c:f>'95_прем'!$DD$4154</c:f>
              <c:numCache>
                <c:formatCode>0.000</c:formatCode>
                <c:ptCount val="1"/>
                <c:pt idx="0">
                  <c:v>-0.10840438333332503</c:v>
                </c:pt>
              </c:numCache>
            </c:numRef>
          </c:yVal>
        </c:ser>
        <c:ser>
          <c:idx val="29"/>
          <c:order val="29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'95_прем'!$DE$4153</c:f>
              <c:numCache>
                <c:formatCode>0.000</c:formatCode>
                <c:ptCount val="1"/>
                <c:pt idx="0">
                  <c:v>0.53777162032983006</c:v>
                </c:pt>
              </c:numCache>
            </c:numRef>
          </c:xVal>
          <c:yVal>
            <c:numRef>
              <c:f>'95_прем'!$DE$4154</c:f>
              <c:numCache>
                <c:formatCode>0.000</c:formatCode>
                <c:ptCount val="1"/>
                <c:pt idx="0">
                  <c:v>-0.26343858999999198</c:v>
                </c:pt>
              </c:numCache>
            </c:numRef>
          </c:yVal>
        </c:ser>
        <c:ser>
          <c:idx val="30"/>
          <c:order val="30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7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'95_прем'!$DE$4153</c:f>
              <c:numCache>
                <c:formatCode>0.000</c:formatCode>
                <c:ptCount val="1"/>
                <c:pt idx="0">
                  <c:v>0.53777162032983006</c:v>
                </c:pt>
              </c:numCache>
            </c:numRef>
          </c:xVal>
          <c:yVal>
            <c:numRef>
              <c:f>'95_прем'!$DE$4154</c:f>
              <c:numCache>
                <c:formatCode>0.000</c:formatCode>
                <c:ptCount val="1"/>
                <c:pt idx="0">
                  <c:v>-0.26343858999999198</c:v>
                </c:pt>
              </c:numCache>
            </c:numRef>
          </c:yVal>
        </c:ser>
        <c:ser>
          <c:idx val="31"/>
          <c:order val="31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'95_прем'!$DF$4153</c:f>
              <c:numCache>
                <c:formatCode>0.000</c:formatCode>
                <c:ptCount val="1"/>
                <c:pt idx="0">
                  <c:v>0.39107093521988684</c:v>
                </c:pt>
              </c:numCache>
            </c:numRef>
          </c:xVal>
          <c:yVal>
            <c:numRef>
              <c:f>'95_прем'!$DF$4154</c:f>
              <c:numCache>
                <c:formatCode>0.000</c:formatCode>
                <c:ptCount val="1"/>
                <c:pt idx="0">
                  <c:v>-0.17562572666665849</c:v>
                </c:pt>
              </c:numCache>
            </c:numRef>
          </c:yVal>
        </c:ser>
        <c:ser>
          <c:idx val="32"/>
          <c:order val="32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'95_прем'!$DG$4153</c:f>
              <c:numCache>
                <c:formatCode>0.000</c:formatCode>
                <c:ptCount val="1"/>
                <c:pt idx="0">
                  <c:v>0.27145940600050006</c:v>
                </c:pt>
              </c:numCache>
            </c:numRef>
          </c:xVal>
          <c:yVal>
            <c:numRef>
              <c:f>'95_прем'!$DG$4154</c:f>
              <c:numCache>
                <c:formatCode>0.000</c:formatCode>
                <c:ptCount val="1"/>
                <c:pt idx="0">
                  <c:v>-0.2434988333333252</c:v>
                </c:pt>
              </c:numCache>
            </c:numRef>
          </c:yVal>
        </c:ser>
        <c:ser>
          <c:idx val="33"/>
          <c:order val="33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'95_прем'!$DH$4153</c:f>
              <c:numCache>
                <c:formatCode>0.000</c:formatCode>
                <c:ptCount val="1"/>
                <c:pt idx="0">
                  <c:v>0.52005619332482578</c:v>
                </c:pt>
              </c:numCache>
            </c:numRef>
          </c:xVal>
          <c:yVal>
            <c:numRef>
              <c:f>'95_прем'!$DH$4154</c:f>
              <c:numCache>
                <c:formatCode>0.000</c:formatCode>
                <c:ptCount val="1"/>
                <c:pt idx="0">
                  <c:v>-0.38036706666665826</c:v>
                </c:pt>
              </c:numCache>
            </c:numRef>
          </c:yVal>
        </c:ser>
        <c:ser>
          <c:idx val="34"/>
          <c:order val="34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'95_прем'!$DI$4153</c:f>
              <c:numCache>
                <c:formatCode>0.000</c:formatCode>
                <c:ptCount val="1"/>
                <c:pt idx="0">
                  <c:v>0.36603457221655106</c:v>
                </c:pt>
              </c:numCache>
            </c:numRef>
          </c:xVal>
          <c:yVal>
            <c:numRef>
              <c:f>'95_прем'!$DI$4154</c:f>
              <c:numCache>
                <c:formatCode>0.000</c:formatCode>
                <c:ptCount val="1"/>
                <c:pt idx="0">
                  <c:v>-0.25357804444443927</c:v>
                </c:pt>
              </c:numCache>
            </c:numRef>
          </c:yVal>
        </c:ser>
        <c:ser>
          <c:idx val="35"/>
          <c:order val="35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'95_прем'!$DJ$4153</c:f>
              <c:numCache>
                <c:formatCode>0.000</c:formatCode>
                <c:ptCount val="1"/>
                <c:pt idx="0">
                  <c:v>0.5838717398272486</c:v>
                </c:pt>
              </c:numCache>
            </c:numRef>
          </c:xVal>
          <c:yVal>
            <c:numRef>
              <c:f>'95_прем'!$DJ$4154</c:f>
              <c:numCache>
                <c:formatCode>0.000</c:formatCode>
                <c:ptCount val="1"/>
                <c:pt idx="0">
                  <c:v>-0.47899849999999322</c:v>
                </c:pt>
              </c:numCache>
            </c:numRef>
          </c:yVal>
        </c:ser>
        <c:ser>
          <c:idx val="36"/>
          <c:order val="36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'95_прем'!$DK$4153</c:f>
              <c:numCache>
                <c:formatCode>0.000</c:formatCode>
                <c:ptCount val="1"/>
                <c:pt idx="0">
                  <c:v>0.41596013821816735</c:v>
                </c:pt>
              </c:numCache>
            </c:numRef>
          </c:xVal>
          <c:yVal>
            <c:numRef>
              <c:f>'95_прем'!$DK$4154</c:f>
              <c:numCache>
                <c:formatCode>0.000</c:formatCode>
                <c:ptCount val="1"/>
                <c:pt idx="0">
                  <c:v>-0.31933233333332062</c:v>
                </c:pt>
              </c:numCache>
            </c:numRef>
          </c:yVal>
        </c:ser>
        <c:ser>
          <c:idx val="37"/>
          <c:order val="37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'95_прем'!$DL$4153</c:f>
              <c:numCache>
                <c:formatCode>0.000</c:formatCode>
                <c:ptCount val="1"/>
                <c:pt idx="0">
                  <c:v>0.54684910196638592</c:v>
                </c:pt>
              </c:numCache>
            </c:numRef>
          </c:xVal>
          <c:yVal>
            <c:numRef>
              <c:f>'95_прем'!$DL$4154</c:f>
              <c:numCache>
                <c:formatCode>0.000</c:formatCode>
                <c:ptCount val="1"/>
                <c:pt idx="0">
                  <c:v>-0.41603170888887531</c:v>
                </c:pt>
              </c:numCache>
            </c:numRef>
          </c:yVal>
        </c:ser>
        <c:ser>
          <c:idx val="38"/>
          <c:order val="38"/>
          <c:tx>
            <c:v>95</c:v>
          </c:tx>
          <c:spPr>
            <a:ln w="0">
              <a:solidFill>
                <a:schemeClr val="tx1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'95_прем'!$DM$4153</c:f>
              <c:numCache>
                <c:formatCode>0.000</c:formatCode>
                <c:ptCount val="1"/>
                <c:pt idx="0">
                  <c:v>0.43233937772479042</c:v>
                </c:pt>
              </c:numCache>
            </c:numRef>
          </c:xVal>
          <c:yVal>
            <c:numRef>
              <c:f>'95_прем'!$DM$4154</c:f>
              <c:numCache>
                <c:formatCode>0.000</c:formatCode>
                <c:ptCount val="1"/>
                <c:pt idx="0">
                  <c:v>-0.3120237816666544</c:v>
                </c:pt>
              </c:numCache>
            </c:numRef>
          </c:yVal>
        </c:ser>
        <c:dLbls/>
        <c:axId val="59864576"/>
        <c:axId val="59866112"/>
      </c:scatterChart>
      <c:valAx>
        <c:axId val="59864576"/>
        <c:scaling>
          <c:orientation val="minMax"/>
          <c:max val="0.8"/>
          <c:min val="0.2"/>
        </c:scaling>
        <c:axPos val="b"/>
        <c:numFmt formatCode="0.000" sourceLinked="1"/>
        <c:tickLblPos val="nextTo"/>
        <c:crossAx val="59866112"/>
        <c:crosses val="autoZero"/>
        <c:crossBetween val="midCat"/>
      </c:valAx>
      <c:valAx>
        <c:axId val="59866112"/>
        <c:scaling>
          <c:orientation val="minMax"/>
          <c:max val="0.4"/>
          <c:min val="-0.5"/>
        </c:scaling>
        <c:axPos val="l"/>
        <c:majorGridlines/>
        <c:numFmt formatCode="0.000" sourceLinked="1"/>
        <c:tickLblPos val="nextTo"/>
        <c:crossAx val="59864576"/>
        <c:crosses val="autoZero"/>
        <c:crossBetween val="midCat"/>
      </c:valAx>
    </c:plotArea>
    <c:plotVisOnly val="1"/>
    <c:dispBlanksAs val="gap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scatterChart>
        <c:scatterStyle val="lineMarker"/>
        <c:ser>
          <c:idx val="0"/>
          <c:order val="0"/>
          <c:tx>
            <c:strRef>
              <c:f>Моносоединения!$I$70</c:f>
              <c:strCache>
                <c:ptCount val="1"/>
                <c:pt idx="0">
                  <c:v>Спирт 1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0070C0"/>
              </a:solidFill>
            </c:spPr>
          </c:marker>
          <c:xVal>
            <c:numRef>
              <c:f>Моносоединения!$I$71</c:f>
              <c:numCache>
                <c:formatCode>0.000</c:formatCode>
                <c:ptCount val="1"/>
                <c:pt idx="0">
                  <c:v>0.78381794414385253</c:v>
                </c:pt>
              </c:numCache>
            </c:numRef>
          </c:xVal>
          <c:yVal>
            <c:numRef>
              <c:f>Моносоединения!$I$72</c:f>
              <c:numCache>
                <c:formatCode>0.000</c:formatCode>
                <c:ptCount val="1"/>
                <c:pt idx="0">
                  <c:v>0.89177837423790207</c:v>
                </c:pt>
              </c:numCache>
            </c:numRef>
          </c:yVal>
        </c:ser>
        <c:ser>
          <c:idx val="1"/>
          <c:order val="1"/>
          <c:tx>
            <c:strRef>
              <c:f>Моносоединения!$J$70</c:f>
              <c:strCache>
                <c:ptCount val="1"/>
                <c:pt idx="0">
                  <c:v>Спирт 2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</c:spPr>
          </c:marker>
          <c:xVal>
            <c:numRef>
              <c:f>Моносоединения!$J$71</c:f>
              <c:numCache>
                <c:formatCode>0.000</c:formatCode>
                <c:ptCount val="1"/>
                <c:pt idx="0">
                  <c:v>0.87419086559284331</c:v>
                </c:pt>
              </c:numCache>
            </c:numRef>
          </c:xVal>
          <c:yVal>
            <c:numRef>
              <c:f>Моносоединения!$J$72</c:f>
              <c:numCache>
                <c:formatCode>0.000</c:formatCode>
                <c:ptCount val="1"/>
                <c:pt idx="0">
                  <c:v>0.73104013270506563</c:v>
                </c:pt>
              </c:numCache>
            </c:numRef>
          </c:yVal>
        </c:ser>
        <c:ser>
          <c:idx val="2"/>
          <c:order val="2"/>
          <c:tx>
            <c:strRef>
              <c:f>Моносоединения!$I$70</c:f>
              <c:strCache>
                <c:ptCount val="1"/>
                <c:pt idx="0">
                  <c:v>Спирт 1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0070C0"/>
              </a:solidFill>
            </c:spPr>
          </c:marker>
          <c:xVal>
            <c:numRef>
              <c:f>Моносоединения!$I$74</c:f>
              <c:numCache>
                <c:formatCode>0.000</c:formatCode>
                <c:ptCount val="1"/>
                <c:pt idx="0">
                  <c:v>0.97633136094674511</c:v>
                </c:pt>
              </c:numCache>
            </c:numRef>
          </c:xVal>
          <c:yVal>
            <c:numRef>
              <c:f>Моносоединения!$I$75</c:f>
              <c:numCache>
                <c:formatCode>0.000</c:formatCode>
                <c:ptCount val="1"/>
                <c:pt idx="0">
                  <c:v>0.99734042553191449</c:v>
                </c:pt>
              </c:numCache>
            </c:numRef>
          </c:yVal>
        </c:ser>
        <c:ser>
          <c:idx val="3"/>
          <c:order val="3"/>
          <c:tx>
            <c:strRef>
              <c:f>Моносоединения!$J$70</c:f>
              <c:strCache>
                <c:ptCount val="1"/>
                <c:pt idx="0">
                  <c:v>Спирт 2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Моносоединения!$J$74</c:f>
              <c:numCache>
                <c:formatCode>0.000</c:formatCode>
                <c:ptCount val="1"/>
                <c:pt idx="0">
                  <c:v>0.99848714069591449</c:v>
                </c:pt>
              </c:numCache>
            </c:numRef>
          </c:xVal>
          <c:yVal>
            <c:numRef>
              <c:f>Моносоединения!$J$75</c:f>
              <c:numCache>
                <c:formatCode>0.000</c:formatCode>
                <c:ptCount val="1"/>
                <c:pt idx="0">
                  <c:v>0.98944591029023754</c:v>
                </c:pt>
              </c:numCache>
            </c:numRef>
          </c:yVal>
        </c:ser>
        <c:ser>
          <c:idx val="4"/>
          <c:order val="4"/>
          <c:tx>
            <c:strRef>
              <c:f>Моносоединения!$I$70</c:f>
              <c:strCache>
                <c:ptCount val="1"/>
                <c:pt idx="0">
                  <c:v>Спирт 1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0070C0"/>
              </a:solidFill>
            </c:spPr>
          </c:marker>
          <c:xVal>
            <c:numRef>
              <c:f>Моносоединения!$I$77</c:f>
              <c:numCache>
                <c:formatCode>0.000</c:formatCode>
                <c:ptCount val="1"/>
                <c:pt idx="0">
                  <c:v>0.68325263576015238</c:v>
                </c:pt>
              </c:numCache>
            </c:numRef>
          </c:xVal>
          <c:yVal>
            <c:numRef>
              <c:f>Моносоединения!$I$78</c:f>
              <c:numCache>
                <c:formatCode>0.000</c:formatCode>
                <c:ptCount val="1"/>
                <c:pt idx="0">
                  <c:v>0.89177837423790207</c:v>
                </c:pt>
              </c:numCache>
            </c:numRef>
          </c:yVal>
        </c:ser>
        <c:ser>
          <c:idx val="5"/>
          <c:order val="5"/>
          <c:tx>
            <c:strRef>
              <c:f>Моносоединения!$J$70</c:f>
              <c:strCache>
                <c:ptCount val="1"/>
                <c:pt idx="0">
                  <c:v>Спирт 2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</c:spPr>
          </c:marker>
          <c:xVal>
            <c:numRef>
              <c:f>Моносоединения!$J$77</c:f>
              <c:numCache>
                <c:formatCode>0.000</c:formatCode>
                <c:ptCount val="1"/>
                <c:pt idx="0">
                  <c:v>0.89614016132765728</c:v>
                </c:pt>
              </c:numCache>
            </c:numRef>
          </c:xVal>
          <c:yVal>
            <c:numRef>
              <c:f>Моносоединения!$J$78</c:f>
              <c:numCache>
                <c:formatCode>0.000</c:formatCode>
                <c:ptCount val="1"/>
                <c:pt idx="0">
                  <c:v>0.79789972914919016</c:v>
                </c:pt>
              </c:numCache>
            </c:numRef>
          </c:yVal>
        </c:ser>
        <c:dLbls/>
        <c:axId val="60917248"/>
        <c:axId val="60918784"/>
      </c:scatterChart>
      <c:valAx>
        <c:axId val="60917248"/>
        <c:scaling>
          <c:orientation val="minMax"/>
          <c:max val="1"/>
          <c:min val="0.60000000000000064"/>
        </c:scaling>
        <c:axPos val="b"/>
        <c:numFmt formatCode="0.000" sourceLinked="1"/>
        <c:tickLblPos val="nextTo"/>
        <c:crossAx val="60918784"/>
        <c:crosses val="autoZero"/>
        <c:crossBetween val="midCat"/>
      </c:valAx>
      <c:valAx>
        <c:axId val="60918784"/>
        <c:scaling>
          <c:orientation val="minMax"/>
          <c:max val="1"/>
          <c:min val="0.70000000000000062"/>
        </c:scaling>
        <c:axPos val="l"/>
        <c:majorGridlines/>
        <c:numFmt formatCode="0.000" sourceLinked="1"/>
        <c:tickLblPos val="nextTo"/>
        <c:crossAx val="60917248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80727909011373633"/>
          <c:y val="0.45293598716827088"/>
          <c:w val="0.18598317086794361"/>
          <c:h val="0.20137722368037328"/>
        </c:manualLayout>
      </c:layout>
    </c:legend>
    <c:plotVisOnly val="1"/>
    <c:dispBlanksAs val="gap"/>
  </c:chart>
  <c:externalData r:id="rId1"/>
  <c:userShapes r:id="rId2"/>
</c:chartSpace>
</file>

<file path=ppt/drawing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</cdr:x>
      <cdr:y>0.07054</cdr:y>
    </cdr:from>
    <cdr:to>
      <cdr:x>0.12696</cdr:x>
      <cdr:y>0.19502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219075" y="161925"/>
          <a:ext cx="476250" cy="28575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Symbol"/>
            </a:rPr>
            <a:t>F</a:t>
          </a:r>
          <a:endParaRPr lang="ru-RU" sz="16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0.80753</cdr:x>
      <cdr:y>0.77183</cdr:y>
    </cdr:from>
    <cdr:to>
      <cdr:x>0.87188</cdr:x>
      <cdr:y>0.89679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422759" y="1779111"/>
          <a:ext cx="352433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solidFill>
                <a:srgbClr val="002060"/>
              </a:solidFill>
              <a:latin typeface="Symbol" pitchFamily="18" charset="2"/>
            </a:rPr>
            <a:t>l</a:t>
          </a:r>
          <a:endParaRPr lang="ru-RU" sz="1600" dirty="0">
            <a:solidFill>
              <a:srgbClr val="00206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0.80385</cdr:x>
      <cdr:y>0.8714</cdr:y>
    </cdr:from>
    <cdr:to>
      <cdr:x>0.86865</cdr:x>
      <cdr:y>0.98308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71976" y="2452688"/>
          <a:ext cx="352425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dirty="0">
              <a:solidFill>
                <a:srgbClr val="002060"/>
              </a:solidFill>
              <a:latin typeface="Symbol" pitchFamily="18" charset="2"/>
            </a:rPr>
            <a:t>l</a:t>
          </a:r>
          <a:endParaRPr lang="ru-RU" sz="1600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0.06655</cdr:x>
      <cdr:y>0.15398</cdr:y>
    </cdr:from>
    <cdr:to>
      <cdr:x>0.1366</cdr:x>
      <cdr:y>0.25888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1951" y="433387"/>
          <a:ext cx="38100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S</a:t>
          </a:r>
          <a:endParaRPr lang="ru-RU" sz="16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0.81275</cdr:x>
      <cdr:y>0.77687</cdr:y>
    </cdr:from>
    <cdr:to>
      <cdr:x>0.8771</cdr:x>
      <cdr:y>0.91322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451334" y="1790721"/>
          <a:ext cx="352433" cy="314304"/>
        </a:xfrm>
        <a:prstGeom xmlns:a="http://schemas.openxmlformats.org/drawingml/2006/main" prst="rect">
          <a:avLst/>
        </a:prstGeom>
      </cdr:spPr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0.8575</cdr:x>
      <cdr:y>0.89146</cdr:y>
    </cdr:from>
    <cdr:to>
      <cdr:x>0.95334</cdr:x>
      <cdr:y>0.96635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00396" y="3532324"/>
          <a:ext cx="502994" cy="296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X</a:t>
          </a:r>
          <a:endParaRPr lang="ru-RU" sz="16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0.08932</cdr:x>
      <cdr:y>0.03408</cdr:y>
    </cdr:from>
    <cdr:to>
      <cdr:x>0.18516</cdr:x>
      <cdr:y>0.12325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73881" y="115875"/>
          <a:ext cx="508471" cy="303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Y</a:t>
          </a:r>
          <a:endParaRPr lang="ru-RU" sz="16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0.46752</cdr:x>
      <cdr:y>0.71152</cdr:y>
    </cdr:from>
    <cdr:to>
      <cdr:x>0.51557</cdr:x>
      <cdr:y>0.80955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946007" y="1728192"/>
          <a:ext cx="200004" cy="23810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0.50001</cdr:x>
      <cdr:y>0.56329</cdr:y>
    </cdr:from>
    <cdr:to>
      <cdr:x>0.55034</cdr:x>
      <cdr:y>0.65739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081241" y="1368152"/>
          <a:ext cx="209494" cy="22855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0.19451</cdr:x>
      <cdr:y>0.27059</cdr:y>
    </cdr:from>
    <cdr:to>
      <cdr:x>0.24256</cdr:x>
      <cdr:y>0.36862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809625" y="657225"/>
          <a:ext cx="200000" cy="23809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0.35011</cdr:x>
      <cdr:y>0.26667</cdr:y>
    </cdr:from>
    <cdr:to>
      <cdr:x>0.40045</cdr:x>
      <cdr:y>0.36077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1457325" y="647700"/>
          <a:ext cx="209524" cy="22857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0.61141</cdr:x>
      <cdr:y>0.00383</cdr:y>
    </cdr:from>
    <cdr:to>
      <cdr:x>0.66174</cdr:x>
      <cdr:y>0.10186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2544966" y="9292"/>
          <a:ext cx="209495" cy="23810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0.73251</cdr:x>
      <cdr:y>0.12376</cdr:y>
    </cdr:from>
    <cdr:to>
      <cdr:x>0.78285</cdr:x>
      <cdr:y>0.22179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3049022" y="300609"/>
          <a:ext cx="209536" cy="238103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FF922-B51D-44D9-8E34-7D01374149FF}" type="datetimeFigureOut">
              <a:rPr lang="ru-RU" smtClean="0"/>
              <a:pPr/>
              <a:t>07.11.2014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F6D84-2EFB-4DD2-8198-33337C153A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0742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F6D84-2EFB-4DD2-8198-33337C153A0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98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F6D84-2EFB-4DD2-8198-33337C153A0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98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F6D84-2EFB-4DD2-8198-33337C153A0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777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A7431CD-6C3A-42AA-A8CD-DA91262806CA}" type="datetime1">
              <a:rPr lang="ru-RU" smtClean="0"/>
              <a:pPr/>
              <a:t>07.11.2014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7C9F410-F9BB-43C5-A30A-4628B8641B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64B0BA-38CC-4037-9815-1D3304F18E10}" type="datetime1">
              <a:rPr lang="ru-RU" smtClean="0"/>
              <a:pPr/>
              <a:t>07.11.2014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7C9F410-F9BB-43C5-A30A-4628B8641B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7CC701-C864-4EDD-BD4B-5269B8219043}" type="datetime1">
              <a:rPr lang="ru-RU" smtClean="0"/>
              <a:pPr/>
              <a:t>07.11.2014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7C9F410-F9BB-43C5-A30A-4628B8641B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A6653F-1B3E-43D3-A1FF-A0D93BA822B7}" type="datetime1">
              <a:rPr lang="ru-RU" smtClean="0"/>
              <a:pPr/>
              <a:t>07.11.2014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7C9F410-F9BB-43C5-A30A-4628B8641B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AC844E-4AA7-47BC-A45E-8D1F17B23215}" type="datetime1">
              <a:rPr lang="ru-RU" smtClean="0"/>
              <a:pPr/>
              <a:t>07.11.2014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7C9F410-F9BB-43C5-A30A-4628B8641B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7FF6B0-9F65-4FB6-BAC4-9DCFF8B980D8}" type="datetime1">
              <a:rPr lang="ru-RU" smtClean="0"/>
              <a:pPr/>
              <a:t>07.11.2014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7C9F410-F9BB-43C5-A30A-4628B8641B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63311C-9CF3-4A76-9CCA-152551F67080}" type="datetime1">
              <a:rPr lang="ru-RU" smtClean="0"/>
              <a:pPr/>
              <a:t>07.11.2014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7C9F410-F9BB-43C5-A30A-4628B8641B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054961-9933-4CD7-994E-D182C534C1E9}" type="datetime1">
              <a:rPr lang="ru-RU" smtClean="0"/>
              <a:pPr/>
              <a:t>07.11.2014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7C9F410-F9BB-43C5-A30A-4628B8641B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355D5E-676A-4DE2-979D-32B55B222F06}" type="datetime1">
              <a:rPr lang="ru-RU" smtClean="0"/>
              <a:pPr/>
              <a:t>07.11.2014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7C9F410-F9BB-43C5-A30A-4628B8641B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D732B1E-7B16-4303-AE60-AF438D569A26}" type="datetime1">
              <a:rPr lang="ru-RU" smtClean="0"/>
              <a:pPr/>
              <a:t>07.11.2014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7C9F410-F9BB-43C5-A30A-4628B8641B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8AE2371-291F-4777-8394-043B4CF09E85}" type="datetime1">
              <a:rPr lang="ru-RU" smtClean="0"/>
              <a:pPr/>
              <a:t>07.11.2014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7C9F410-F9BB-43C5-A30A-4628B8641B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6673DE-08F9-4493-981A-6D804C184614}" type="datetime1">
              <a:rPr lang="ru-RU" smtClean="0"/>
              <a:pPr/>
              <a:t>07.11.2014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7C9F410-F9BB-43C5-A30A-4628B8641B6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image" Target="../media/image5.png"/><Relationship Id="rId4" Type="http://schemas.openxmlformats.org/officeDocument/2006/relationships/oleObject" Target="../embeddings/_____Microsoft_Office_Excel_97-20031.xls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9144000" cy="5236634"/>
          </a:xfrm>
        </p:spPr>
        <p:txBody>
          <a:bodyPr>
            <a:normAutofit fontScale="90000"/>
            <a:scene3d>
              <a:camera prst="orthographicFront"/>
              <a:lightRig rig="soft" dir="t"/>
            </a:scene3d>
            <a:sp3d extrusionH="57150" prstMaterial="softEdge">
              <a:bevelT w="25400" h="25400" prst="angle"/>
            </a:sp3d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ЧЕРНОВ Евгений Александрович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 сжатия и ВИЗУАЛИЗАЦИИ</a:t>
            </a:r>
            <a:r>
              <a:rPr lang="ru-RU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ОБОБЩЕННЫХ СПЕКТРАЛЬНЫХ ДАННЫХ</a:t>
            </a:r>
            <a:r>
              <a:rPr lang="ru-RU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пищевой и химической </a:t>
            </a:r>
            <a:r>
              <a:rPr lang="ru-RU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МОСКВА - 2014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69042" y="214348"/>
            <a:ext cx="926796" cy="550355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10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32896" y="1268760"/>
            <a:ext cx="8501090" cy="504131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365760" marR="0" lvl="0" indent="-256032"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Подготовка спектральных данных</a:t>
            </a:r>
          </a:p>
        </p:txBody>
      </p:sp>
      <p:grpSp>
        <p:nvGrpSpPr>
          <p:cNvPr id="28" name="Group 1525"/>
          <p:cNvGrpSpPr>
            <a:grpSpLocks/>
          </p:cNvGrpSpPr>
          <p:nvPr/>
        </p:nvGrpSpPr>
        <p:grpSpPr bwMode="auto">
          <a:xfrm>
            <a:off x="1115616" y="1844824"/>
            <a:ext cx="6953426" cy="4320480"/>
            <a:chOff x="1767" y="7431"/>
            <a:chExt cx="8878" cy="4953"/>
          </a:xfrm>
        </p:grpSpPr>
        <p:cxnSp>
          <p:nvCxnSpPr>
            <p:cNvPr id="29" name="AutoShape 1003"/>
            <p:cNvCxnSpPr>
              <a:cxnSpLocks noChangeShapeType="1"/>
            </p:cNvCxnSpPr>
            <p:nvPr/>
          </p:nvCxnSpPr>
          <p:spPr bwMode="auto">
            <a:xfrm>
              <a:off x="5990" y="8413"/>
              <a:ext cx="2729" cy="172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" name="AutoShape 1004"/>
            <p:cNvCxnSpPr>
              <a:cxnSpLocks noChangeShapeType="1"/>
            </p:cNvCxnSpPr>
            <p:nvPr/>
          </p:nvCxnSpPr>
          <p:spPr bwMode="auto">
            <a:xfrm>
              <a:off x="5989" y="8413"/>
              <a:ext cx="1" cy="172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" name="AutoShape 1005"/>
            <p:cNvCxnSpPr>
              <a:cxnSpLocks noChangeShapeType="1"/>
            </p:cNvCxnSpPr>
            <p:nvPr/>
          </p:nvCxnSpPr>
          <p:spPr bwMode="auto">
            <a:xfrm flipH="1">
              <a:off x="3475" y="8413"/>
              <a:ext cx="2514" cy="172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2" name="Text Box 1052"/>
            <p:cNvSpPr txBox="1">
              <a:spLocks noChangeArrowheads="1"/>
            </p:cNvSpPr>
            <p:nvPr/>
          </p:nvSpPr>
          <p:spPr bwMode="auto">
            <a:xfrm>
              <a:off x="1767" y="8841"/>
              <a:ext cx="8623" cy="9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Обучающие выборки обобщенных спектральных данных</a:t>
              </a:r>
              <a:endPara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(ОС разной физической природы)</a:t>
              </a:r>
            </a:p>
          </p:txBody>
        </p:sp>
        <p:grpSp>
          <p:nvGrpSpPr>
            <p:cNvPr id="33" name="Group 1006"/>
            <p:cNvGrpSpPr>
              <a:grpSpLocks/>
            </p:cNvGrpSpPr>
            <p:nvPr/>
          </p:nvGrpSpPr>
          <p:grpSpPr bwMode="auto">
            <a:xfrm>
              <a:off x="1938" y="7431"/>
              <a:ext cx="8559" cy="982"/>
              <a:chOff x="2028" y="1515"/>
              <a:chExt cx="8385" cy="1065"/>
            </a:xfrm>
          </p:grpSpPr>
          <p:sp>
            <p:nvSpPr>
              <p:cNvPr id="75" name="AutoShape 1007"/>
              <p:cNvSpPr>
                <a:spLocks noChangeArrowheads="1"/>
              </p:cNvSpPr>
              <p:nvPr/>
            </p:nvSpPr>
            <p:spPr bwMode="auto">
              <a:xfrm>
                <a:off x="2028" y="1515"/>
                <a:ext cx="8385" cy="1065"/>
              </a:xfrm>
              <a:prstGeom prst="flowChartInputOutpu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76" name="Text Box 1008"/>
              <p:cNvSpPr txBox="1">
                <a:spLocks noChangeArrowheads="1"/>
              </p:cNvSpPr>
              <p:nvPr/>
            </p:nvSpPr>
            <p:spPr bwMode="auto">
              <a:xfrm>
                <a:off x="3357" y="1772"/>
                <a:ext cx="5727" cy="5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Исследуемое сырье или готовый продукт </a:t>
                </a:r>
                <a:endParaRPr lang="ru-RU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Group 1010"/>
            <p:cNvGrpSpPr>
              <a:grpSpLocks/>
            </p:cNvGrpSpPr>
            <p:nvPr/>
          </p:nvGrpSpPr>
          <p:grpSpPr bwMode="auto">
            <a:xfrm>
              <a:off x="2134" y="10141"/>
              <a:ext cx="8511" cy="2243"/>
              <a:chOff x="2475" y="2231"/>
              <a:chExt cx="8337" cy="2013"/>
            </a:xfrm>
          </p:grpSpPr>
          <p:grpSp>
            <p:nvGrpSpPr>
              <p:cNvPr id="35" name="Group 1011"/>
              <p:cNvGrpSpPr>
                <a:grpSpLocks/>
              </p:cNvGrpSpPr>
              <p:nvPr/>
            </p:nvGrpSpPr>
            <p:grpSpPr bwMode="auto">
              <a:xfrm>
                <a:off x="7983" y="2261"/>
                <a:ext cx="2829" cy="1983"/>
                <a:chOff x="8208" y="1802"/>
                <a:chExt cx="2829" cy="1983"/>
              </a:xfrm>
            </p:grpSpPr>
            <p:sp>
              <p:nvSpPr>
                <p:cNvPr id="63" name="Text Box 1012"/>
                <p:cNvSpPr txBox="1">
                  <a:spLocks noChangeArrowheads="1"/>
                </p:cNvSpPr>
                <p:nvPr/>
              </p:nvSpPr>
              <p:spPr bwMode="auto">
                <a:xfrm>
                  <a:off x="8208" y="3305"/>
                  <a:ext cx="2679" cy="48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ru-RU" sz="14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Волновое число, см</a:t>
                  </a:r>
                  <a:r>
                    <a:rPr lang="ru-RU" sz="1400" baseline="300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  <a:endParaRPr lang="ru-RU" sz="14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64" name="Group 1013"/>
                <p:cNvGrpSpPr>
                  <a:grpSpLocks/>
                </p:cNvGrpSpPr>
                <p:nvPr/>
              </p:nvGrpSpPr>
              <p:grpSpPr bwMode="auto">
                <a:xfrm>
                  <a:off x="8400" y="1802"/>
                  <a:ext cx="2637" cy="1503"/>
                  <a:chOff x="8400" y="1802"/>
                  <a:chExt cx="2637" cy="1503"/>
                </a:xfrm>
              </p:grpSpPr>
              <p:sp>
                <p:nvSpPr>
                  <p:cNvPr id="65" name="Text Box 10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400" y="1802"/>
                    <a:ext cx="435" cy="463"/>
                  </a:xfrm>
                  <a:prstGeom prst="rect">
                    <a:avLst/>
                  </a:prstGeom>
                  <a:solidFill>
                    <a:schemeClr val="bg1">
                      <a:lumMod val="100000"/>
                      <a:lumOff val="0"/>
                    </a:schemeClr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en-US" sz="14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endParaRPr lang="ru-RU" sz="14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66" name="Group 1015"/>
                  <p:cNvGrpSpPr>
                    <a:grpSpLocks/>
                  </p:cNvGrpSpPr>
                  <p:nvPr/>
                </p:nvGrpSpPr>
                <p:grpSpPr bwMode="auto">
                  <a:xfrm>
                    <a:off x="8445" y="1817"/>
                    <a:ext cx="2592" cy="1488"/>
                    <a:chOff x="8445" y="1817"/>
                    <a:chExt cx="2592" cy="1488"/>
                  </a:xfrm>
                </p:grpSpPr>
                <p:grpSp>
                  <p:nvGrpSpPr>
                    <p:cNvPr id="67" name="Group 10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445" y="1905"/>
                      <a:ext cx="2103" cy="1400"/>
                      <a:chOff x="8325" y="1830"/>
                      <a:chExt cx="2103" cy="1400"/>
                    </a:xfrm>
                  </p:grpSpPr>
                  <p:grpSp>
                    <p:nvGrpSpPr>
                      <p:cNvPr id="69" name="Group 10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28" y="1935"/>
                        <a:ext cx="2100" cy="1275"/>
                        <a:chOff x="3525" y="4980"/>
                        <a:chExt cx="2100" cy="1275"/>
                      </a:xfrm>
                    </p:grpSpPr>
                    <p:cxnSp>
                      <p:nvCxnSpPr>
                        <p:cNvPr id="73" name="AutoShape 1018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4980"/>
                          <a:ext cx="0" cy="1275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74" name="AutoShape 1019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6255"/>
                          <a:ext cx="2100" cy="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</p:grpSp>
                  <p:sp>
                    <p:nvSpPr>
                      <p:cNvPr id="70" name="Freeform 10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460" y="1830"/>
                        <a:ext cx="1752" cy="1400"/>
                      </a:xfrm>
                      <a:custGeom>
                        <a:avLst/>
                        <a:gdLst>
                          <a:gd name="T0" fmla="*/ 0 w 1752"/>
                          <a:gd name="T1" fmla="*/ 1275 h 1400"/>
                          <a:gd name="T2" fmla="*/ 207 w 1752"/>
                          <a:gd name="T3" fmla="*/ 1230 h 1400"/>
                          <a:gd name="T4" fmla="*/ 477 w 1752"/>
                          <a:gd name="T5" fmla="*/ 810 h 1400"/>
                          <a:gd name="T6" fmla="*/ 582 w 1752"/>
                          <a:gd name="T7" fmla="*/ 1125 h 1400"/>
                          <a:gd name="T8" fmla="*/ 822 w 1752"/>
                          <a:gd name="T9" fmla="*/ 225 h 1400"/>
                          <a:gd name="T10" fmla="*/ 942 w 1752"/>
                          <a:gd name="T11" fmla="*/ 1275 h 1400"/>
                          <a:gd name="T12" fmla="*/ 1122 w 1752"/>
                          <a:gd name="T13" fmla="*/ 975 h 1400"/>
                          <a:gd name="T14" fmla="*/ 1332 w 1752"/>
                          <a:gd name="T15" fmla="*/ 225 h 1400"/>
                          <a:gd name="T16" fmla="*/ 1377 w 1752"/>
                          <a:gd name="T17" fmla="*/ 1005 h 1400"/>
                          <a:gd name="T18" fmla="*/ 1467 w 1752"/>
                          <a:gd name="T19" fmla="*/ 1230 h 1400"/>
                          <a:gd name="T20" fmla="*/ 1650 w 1752"/>
                          <a:gd name="T21" fmla="*/ 0 h 1400"/>
                          <a:gd name="T22" fmla="*/ 1752 w 1752"/>
                          <a:gd name="T23" fmla="*/ 1230 h 1400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0" t="0" r="r" b="b"/>
                        <a:pathLst>
                          <a:path w="1752" h="1400">
                            <a:moveTo>
                              <a:pt x="0" y="1275"/>
                            </a:moveTo>
                            <a:cubicBezTo>
                              <a:pt x="63" y="1291"/>
                              <a:pt x="127" y="1308"/>
                              <a:pt x="207" y="1230"/>
                            </a:cubicBezTo>
                            <a:cubicBezTo>
                              <a:pt x="287" y="1152"/>
                              <a:pt x="415" y="828"/>
                              <a:pt x="477" y="810"/>
                            </a:cubicBezTo>
                            <a:cubicBezTo>
                              <a:pt x="539" y="792"/>
                              <a:pt x="524" y="1223"/>
                              <a:pt x="582" y="1125"/>
                            </a:cubicBezTo>
                            <a:cubicBezTo>
                              <a:pt x="640" y="1027"/>
                              <a:pt x="762" y="200"/>
                              <a:pt x="822" y="225"/>
                            </a:cubicBezTo>
                            <a:cubicBezTo>
                              <a:pt x="882" y="250"/>
                              <a:pt x="892" y="1150"/>
                              <a:pt x="942" y="1275"/>
                            </a:cubicBezTo>
                            <a:cubicBezTo>
                              <a:pt x="992" y="1400"/>
                              <a:pt x="1057" y="1150"/>
                              <a:pt x="1122" y="975"/>
                            </a:cubicBezTo>
                            <a:cubicBezTo>
                              <a:pt x="1187" y="800"/>
                              <a:pt x="1289" y="220"/>
                              <a:pt x="1332" y="225"/>
                            </a:cubicBezTo>
                            <a:cubicBezTo>
                              <a:pt x="1375" y="230"/>
                              <a:pt x="1355" y="838"/>
                              <a:pt x="1377" y="1005"/>
                            </a:cubicBezTo>
                            <a:cubicBezTo>
                              <a:pt x="1399" y="1172"/>
                              <a:pt x="1421" y="1398"/>
                              <a:pt x="1467" y="1230"/>
                            </a:cubicBezTo>
                            <a:cubicBezTo>
                              <a:pt x="1513" y="1062"/>
                              <a:pt x="1603" y="0"/>
                              <a:pt x="1650" y="0"/>
                            </a:cubicBezTo>
                            <a:cubicBezTo>
                              <a:pt x="1697" y="0"/>
                              <a:pt x="1730" y="1018"/>
                              <a:pt x="1752" y="123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68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1" name="Freeform 10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25" y="2340"/>
                        <a:ext cx="1887" cy="890"/>
                      </a:xfrm>
                      <a:custGeom>
                        <a:avLst/>
                        <a:gdLst>
                          <a:gd name="T0" fmla="*/ 0 w 1752"/>
                          <a:gd name="T1" fmla="*/ 811 h 1400"/>
                          <a:gd name="T2" fmla="*/ 223 w 1752"/>
                          <a:gd name="T3" fmla="*/ 782 h 1400"/>
                          <a:gd name="T4" fmla="*/ 514 w 1752"/>
                          <a:gd name="T5" fmla="*/ 515 h 1400"/>
                          <a:gd name="T6" fmla="*/ 627 w 1752"/>
                          <a:gd name="T7" fmla="*/ 715 h 1400"/>
                          <a:gd name="T8" fmla="*/ 885 w 1752"/>
                          <a:gd name="T9" fmla="*/ 143 h 1400"/>
                          <a:gd name="T10" fmla="*/ 1015 w 1752"/>
                          <a:gd name="T11" fmla="*/ 811 h 1400"/>
                          <a:gd name="T12" fmla="*/ 1208 w 1752"/>
                          <a:gd name="T13" fmla="*/ 620 h 1400"/>
                          <a:gd name="T14" fmla="*/ 1435 w 1752"/>
                          <a:gd name="T15" fmla="*/ 143 h 1400"/>
                          <a:gd name="T16" fmla="*/ 1483 w 1752"/>
                          <a:gd name="T17" fmla="*/ 639 h 1400"/>
                          <a:gd name="T18" fmla="*/ 1580 w 1752"/>
                          <a:gd name="T19" fmla="*/ 782 h 1400"/>
                          <a:gd name="T20" fmla="*/ 1777 w 1752"/>
                          <a:gd name="T21" fmla="*/ 0 h 1400"/>
                          <a:gd name="T22" fmla="*/ 1887 w 1752"/>
                          <a:gd name="T23" fmla="*/ 782 h 1400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0" t="0" r="r" b="b"/>
                        <a:pathLst>
                          <a:path w="1752" h="1400">
                            <a:moveTo>
                              <a:pt x="0" y="1275"/>
                            </a:moveTo>
                            <a:cubicBezTo>
                              <a:pt x="63" y="1291"/>
                              <a:pt x="127" y="1308"/>
                              <a:pt x="207" y="1230"/>
                            </a:cubicBezTo>
                            <a:cubicBezTo>
                              <a:pt x="287" y="1152"/>
                              <a:pt x="415" y="828"/>
                              <a:pt x="477" y="810"/>
                            </a:cubicBezTo>
                            <a:cubicBezTo>
                              <a:pt x="539" y="792"/>
                              <a:pt x="524" y="1223"/>
                              <a:pt x="582" y="1125"/>
                            </a:cubicBezTo>
                            <a:cubicBezTo>
                              <a:pt x="640" y="1027"/>
                              <a:pt x="762" y="200"/>
                              <a:pt x="822" y="225"/>
                            </a:cubicBezTo>
                            <a:cubicBezTo>
                              <a:pt x="882" y="250"/>
                              <a:pt x="892" y="1150"/>
                              <a:pt x="942" y="1275"/>
                            </a:cubicBezTo>
                            <a:cubicBezTo>
                              <a:pt x="992" y="1400"/>
                              <a:pt x="1057" y="1150"/>
                              <a:pt x="1122" y="975"/>
                            </a:cubicBezTo>
                            <a:cubicBezTo>
                              <a:pt x="1187" y="800"/>
                              <a:pt x="1289" y="220"/>
                              <a:pt x="1332" y="225"/>
                            </a:cubicBezTo>
                            <a:cubicBezTo>
                              <a:pt x="1375" y="230"/>
                              <a:pt x="1355" y="838"/>
                              <a:pt x="1377" y="1005"/>
                            </a:cubicBezTo>
                            <a:cubicBezTo>
                              <a:pt x="1399" y="1172"/>
                              <a:pt x="1421" y="1398"/>
                              <a:pt x="1467" y="1230"/>
                            </a:cubicBezTo>
                            <a:cubicBezTo>
                              <a:pt x="1513" y="1062"/>
                              <a:pt x="1603" y="0"/>
                              <a:pt x="1650" y="0"/>
                            </a:cubicBezTo>
                            <a:cubicBezTo>
                              <a:pt x="1697" y="0"/>
                              <a:pt x="1730" y="1018"/>
                              <a:pt x="1752" y="123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68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2" name="Freeform 102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463" y="2235"/>
                        <a:ext cx="1752" cy="980"/>
                      </a:xfrm>
                      <a:custGeom>
                        <a:avLst/>
                        <a:gdLst>
                          <a:gd name="T0" fmla="*/ 0 w 1752"/>
                          <a:gd name="T1" fmla="*/ 893 h 1400"/>
                          <a:gd name="T2" fmla="*/ 207 w 1752"/>
                          <a:gd name="T3" fmla="*/ 861 h 1400"/>
                          <a:gd name="T4" fmla="*/ 477 w 1752"/>
                          <a:gd name="T5" fmla="*/ 567 h 1400"/>
                          <a:gd name="T6" fmla="*/ 582 w 1752"/>
                          <a:gd name="T7" fmla="*/ 788 h 1400"/>
                          <a:gd name="T8" fmla="*/ 822 w 1752"/>
                          <a:gd name="T9" fmla="*/ 158 h 1400"/>
                          <a:gd name="T10" fmla="*/ 942 w 1752"/>
                          <a:gd name="T11" fmla="*/ 893 h 1400"/>
                          <a:gd name="T12" fmla="*/ 1122 w 1752"/>
                          <a:gd name="T13" fmla="*/ 683 h 1400"/>
                          <a:gd name="T14" fmla="*/ 1332 w 1752"/>
                          <a:gd name="T15" fmla="*/ 158 h 1400"/>
                          <a:gd name="T16" fmla="*/ 1377 w 1752"/>
                          <a:gd name="T17" fmla="*/ 704 h 1400"/>
                          <a:gd name="T18" fmla="*/ 1467 w 1752"/>
                          <a:gd name="T19" fmla="*/ 861 h 1400"/>
                          <a:gd name="T20" fmla="*/ 1650 w 1752"/>
                          <a:gd name="T21" fmla="*/ 0 h 1400"/>
                          <a:gd name="T22" fmla="*/ 1752 w 1752"/>
                          <a:gd name="T23" fmla="*/ 861 h 1400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0" t="0" r="r" b="b"/>
                        <a:pathLst>
                          <a:path w="1752" h="1400">
                            <a:moveTo>
                              <a:pt x="0" y="1275"/>
                            </a:moveTo>
                            <a:cubicBezTo>
                              <a:pt x="63" y="1291"/>
                              <a:pt x="127" y="1308"/>
                              <a:pt x="207" y="1230"/>
                            </a:cubicBezTo>
                            <a:cubicBezTo>
                              <a:pt x="287" y="1152"/>
                              <a:pt x="415" y="828"/>
                              <a:pt x="477" y="810"/>
                            </a:cubicBezTo>
                            <a:cubicBezTo>
                              <a:pt x="539" y="792"/>
                              <a:pt x="524" y="1223"/>
                              <a:pt x="582" y="1125"/>
                            </a:cubicBezTo>
                            <a:cubicBezTo>
                              <a:pt x="640" y="1027"/>
                              <a:pt x="762" y="200"/>
                              <a:pt x="822" y="225"/>
                            </a:cubicBezTo>
                            <a:cubicBezTo>
                              <a:pt x="882" y="250"/>
                              <a:pt x="892" y="1150"/>
                              <a:pt x="942" y="1275"/>
                            </a:cubicBezTo>
                            <a:cubicBezTo>
                              <a:pt x="992" y="1400"/>
                              <a:pt x="1057" y="1150"/>
                              <a:pt x="1122" y="975"/>
                            </a:cubicBezTo>
                            <a:cubicBezTo>
                              <a:pt x="1187" y="800"/>
                              <a:pt x="1289" y="220"/>
                              <a:pt x="1332" y="225"/>
                            </a:cubicBezTo>
                            <a:cubicBezTo>
                              <a:pt x="1375" y="230"/>
                              <a:pt x="1355" y="838"/>
                              <a:pt x="1377" y="1005"/>
                            </a:cubicBezTo>
                            <a:cubicBezTo>
                              <a:pt x="1399" y="1172"/>
                              <a:pt x="1421" y="1398"/>
                              <a:pt x="1467" y="1230"/>
                            </a:cubicBezTo>
                            <a:cubicBezTo>
                              <a:pt x="1513" y="1062"/>
                              <a:pt x="1603" y="0"/>
                              <a:pt x="1650" y="0"/>
                            </a:cubicBezTo>
                            <a:cubicBezTo>
                              <a:pt x="1697" y="0"/>
                              <a:pt x="1730" y="1018"/>
                              <a:pt x="1752" y="123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68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68" name="Text Box 10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332" y="1817"/>
                      <a:ext cx="705" cy="53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8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36" name="Group 1024"/>
              <p:cNvGrpSpPr>
                <a:grpSpLocks/>
              </p:cNvGrpSpPr>
              <p:nvPr/>
            </p:nvGrpSpPr>
            <p:grpSpPr bwMode="auto">
              <a:xfrm>
                <a:off x="5205" y="2246"/>
                <a:ext cx="2445" cy="1990"/>
                <a:chOff x="5340" y="1787"/>
                <a:chExt cx="2445" cy="1990"/>
              </a:xfrm>
            </p:grpSpPr>
            <p:sp>
              <p:nvSpPr>
                <p:cNvPr id="50" name="Text Box 1025"/>
                <p:cNvSpPr txBox="1">
                  <a:spLocks noChangeArrowheads="1"/>
                </p:cNvSpPr>
                <p:nvPr/>
              </p:nvSpPr>
              <p:spPr bwMode="auto">
                <a:xfrm>
                  <a:off x="5340" y="3297"/>
                  <a:ext cx="2385" cy="48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just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ru-RU" sz="14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Длина волны, мкм</a:t>
                  </a:r>
                </a:p>
              </p:txBody>
            </p:sp>
            <p:grpSp>
              <p:nvGrpSpPr>
                <p:cNvPr id="51" name="Group 1026"/>
                <p:cNvGrpSpPr>
                  <a:grpSpLocks/>
                </p:cNvGrpSpPr>
                <p:nvPr/>
              </p:nvGrpSpPr>
              <p:grpSpPr bwMode="auto">
                <a:xfrm>
                  <a:off x="5355" y="1787"/>
                  <a:ext cx="2430" cy="1525"/>
                  <a:chOff x="5355" y="1787"/>
                  <a:chExt cx="2430" cy="1525"/>
                </a:xfrm>
              </p:grpSpPr>
              <p:sp>
                <p:nvSpPr>
                  <p:cNvPr id="52" name="Text Box 10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55" y="1787"/>
                    <a:ext cx="435" cy="463"/>
                  </a:xfrm>
                  <a:prstGeom prst="rect">
                    <a:avLst/>
                  </a:prstGeom>
                  <a:solidFill>
                    <a:schemeClr val="bg1">
                      <a:lumMod val="100000"/>
                      <a:lumOff val="0"/>
                    </a:schemeClr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en-US" sz="14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endParaRPr lang="ru-RU" sz="14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53" name="Group 1028"/>
                  <p:cNvGrpSpPr>
                    <a:grpSpLocks/>
                  </p:cNvGrpSpPr>
                  <p:nvPr/>
                </p:nvGrpSpPr>
                <p:grpSpPr bwMode="auto">
                  <a:xfrm>
                    <a:off x="5415" y="1817"/>
                    <a:ext cx="2370" cy="1495"/>
                    <a:chOff x="5415" y="1817"/>
                    <a:chExt cx="2370" cy="1495"/>
                  </a:xfrm>
                </p:grpSpPr>
                <p:grpSp>
                  <p:nvGrpSpPr>
                    <p:cNvPr id="54" name="Group 10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15" y="1830"/>
                      <a:ext cx="2100" cy="1482"/>
                      <a:chOff x="5535" y="1830"/>
                      <a:chExt cx="2100" cy="1482"/>
                    </a:xfrm>
                  </p:grpSpPr>
                  <p:sp>
                    <p:nvSpPr>
                      <p:cNvPr id="56" name="Freeform 10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55" y="1830"/>
                        <a:ext cx="1305" cy="1437"/>
                      </a:xfrm>
                      <a:custGeom>
                        <a:avLst/>
                        <a:gdLst>
                          <a:gd name="T0" fmla="*/ 0 w 1305"/>
                          <a:gd name="T1" fmla="*/ 1412 h 1437"/>
                          <a:gd name="T2" fmla="*/ 180 w 1305"/>
                          <a:gd name="T3" fmla="*/ 1307 h 1437"/>
                          <a:gd name="T4" fmla="*/ 405 w 1305"/>
                          <a:gd name="T5" fmla="*/ 632 h 1437"/>
                          <a:gd name="T6" fmla="*/ 510 w 1305"/>
                          <a:gd name="T7" fmla="*/ 1232 h 1437"/>
                          <a:gd name="T8" fmla="*/ 660 w 1305"/>
                          <a:gd name="T9" fmla="*/ 977 h 1437"/>
                          <a:gd name="T10" fmla="*/ 900 w 1305"/>
                          <a:gd name="T11" fmla="*/ 32 h 1437"/>
                          <a:gd name="T12" fmla="*/ 1005 w 1305"/>
                          <a:gd name="T13" fmla="*/ 1172 h 1437"/>
                          <a:gd name="T14" fmla="*/ 1155 w 1305"/>
                          <a:gd name="T15" fmla="*/ 1037 h 1437"/>
                          <a:gd name="T16" fmla="*/ 1215 w 1305"/>
                          <a:gd name="T17" fmla="*/ 1307 h 1437"/>
                          <a:gd name="T18" fmla="*/ 1305 w 1305"/>
                          <a:gd name="T19" fmla="*/ 1412 h 1437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305" h="1437">
                            <a:moveTo>
                              <a:pt x="0" y="1412"/>
                            </a:moveTo>
                            <a:cubicBezTo>
                              <a:pt x="56" y="1424"/>
                              <a:pt x="113" y="1437"/>
                              <a:pt x="180" y="1307"/>
                            </a:cubicBezTo>
                            <a:cubicBezTo>
                              <a:pt x="247" y="1177"/>
                              <a:pt x="350" y="645"/>
                              <a:pt x="405" y="632"/>
                            </a:cubicBezTo>
                            <a:cubicBezTo>
                              <a:pt x="460" y="619"/>
                              <a:pt x="468" y="1174"/>
                              <a:pt x="510" y="1232"/>
                            </a:cubicBezTo>
                            <a:cubicBezTo>
                              <a:pt x="552" y="1290"/>
                              <a:pt x="595" y="1177"/>
                              <a:pt x="660" y="977"/>
                            </a:cubicBezTo>
                            <a:cubicBezTo>
                              <a:pt x="725" y="777"/>
                              <a:pt x="843" y="0"/>
                              <a:pt x="900" y="32"/>
                            </a:cubicBezTo>
                            <a:cubicBezTo>
                              <a:pt x="957" y="64"/>
                              <a:pt x="963" y="1005"/>
                              <a:pt x="1005" y="1172"/>
                            </a:cubicBezTo>
                            <a:cubicBezTo>
                              <a:pt x="1047" y="1339"/>
                              <a:pt x="1120" y="1015"/>
                              <a:pt x="1155" y="1037"/>
                            </a:cubicBezTo>
                            <a:cubicBezTo>
                              <a:pt x="1190" y="1059"/>
                              <a:pt x="1190" y="1244"/>
                              <a:pt x="1215" y="1307"/>
                            </a:cubicBezTo>
                            <a:cubicBezTo>
                              <a:pt x="1240" y="1370"/>
                              <a:pt x="1272" y="1391"/>
                              <a:pt x="1305" y="1412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57" name="Group 10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35" y="1830"/>
                        <a:ext cx="2100" cy="1482"/>
                        <a:chOff x="6570" y="4323"/>
                        <a:chExt cx="2100" cy="1482"/>
                      </a:xfrm>
                    </p:grpSpPr>
                    <p:grpSp>
                      <p:nvGrpSpPr>
                        <p:cNvPr id="58" name="Group 103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570" y="4530"/>
                          <a:ext cx="2100" cy="1275"/>
                          <a:chOff x="3525" y="4980"/>
                          <a:chExt cx="2100" cy="1275"/>
                        </a:xfrm>
                      </p:grpSpPr>
                      <p:cxnSp>
                        <p:nvCxnSpPr>
                          <p:cNvPr id="61" name="AutoShape 1033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3525" y="4980"/>
                            <a:ext cx="0" cy="1275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  <p:cxnSp>
                        <p:nvCxnSpPr>
                          <p:cNvPr id="62" name="AutoShape 1034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3525" y="6255"/>
                            <a:ext cx="2100" cy="0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  <p:sp>
                      <p:nvSpPr>
                        <p:cNvPr id="59" name="Freeform 10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840" y="4725"/>
                          <a:ext cx="1305" cy="1035"/>
                        </a:xfrm>
                        <a:custGeom>
                          <a:avLst/>
                          <a:gdLst>
                            <a:gd name="T0" fmla="*/ 0 w 1305"/>
                            <a:gd name="T1" fmla="*/ 1017 h 1437"/>
                            <a:gd name="T2" fmla="*/ 180 w 1305"/>
                            <a:gd name="T3" fmla="*/ 941 h 1437"/>
                            <a:gd name="T4" fmla="*/ 405 w 1305"/>
                            <a:gd name="T5" fmla="*/ 455 h 1437"/>
                            <a:gd name="T6" fmla="*/ 510 w 1305"/>
                            <a:gd name="T7" fmla="*/ 887 h 1437"/>
                            <a:gd name="T8" fmla="*/ 660 w 1305"/>
                            <a:gd name="T9" fmla="*/ 704 h 1437"/>
                            <a:gd name="T10" fmla="*/ 900 w 1305"/>
                            <a:gd name="T11" fmla="*/ 23 h 1437"/>
                            <a:gd name="T12" fmla="*/ 1005 w 1305"/>
                            <a:gd name="T13" fmla="*/ 844 h 1437"/>
                            <a:gd name="T14" fmla="*/ 1155 w 1305"/>
                            <a:gd name="T15" fmla="*/ 747 h 1437"/>
                            <a:gd name="T16" fmla="*/ 1215 w 1305"/>
                            <a:gd name="T17" fmla="*/ 941 h 1437"/>
                            <a:gd name="T18" fmla="*/ 1305 w 1305"/>
                            <a:gd name="T19" fmla="*/ 1017 h 143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0" t="0" r="r" b="b"/>
                          <a:pathLst>
                            <a:path w="1305" h="1437">
                              <a:moveTo>
                                <a:pt x="0" y="1412"/>
                              </a:moveTo>
                              <a:cubicBezTo>
                                <a:pt x="56" y="1424"/>
                                <a:pt x="113" y="1437"/>
                                <a:pt x="180" y="1307"/>
                              </a:cubicBezTo>
                              <a:cubicBezTo>
                                <a:pt x="247" y="1177"/>
                                <a:pt x="350" y="645"/>
                                <a:pt x="405" y="632"/>
                              </a:cubicBezTo>
                              <a:cubicBezTo>
                                <a:pt x="460" y="619"/>
                                <a:pt x="468" y="1174"/>
                                <a:pt x="510" y="1232"/>
                              </a:cubicBezTo>
                              <a:cubicBezTo>
                                <a:pt x="552" y="1290"/>
                                <a:pt x="595" y="1177"/>
                                <a:pt x="660" y="977"/>
                              </a:cubicBezTo>
                              <a:cubicBezTo>
                                <a:pt x="725" y="777"/>
                                <a:pt x="843" y="0"/>
                                <a:pt x="900" y="32"/>
                              </a:cubicBezTo>
                              <a:cubicBezTo>
                                <a:pt x="957" y="64"/>
                                <a:pt x="963" y="1005"/>
                                <a:pt x="1005" y="1172"/>
                              </a:cubicBezTo>
                              <a:cubicBezTo>
                                <a:pt x="1047" y="1339"/>
                                <a:pt x="1120" y="1015"/>
                                <a:pt x="1155" y="1037"/>
                              </a:cubicBezTo>
                              <a:cubicBezTo>
                                <a:pt x="1190" y="1059"/>
                                <a:pt x="1190" y="1244"/>
                                <a:pt x="1215" y="1307"/>
                              </a:cubicBezTo>
                              <a:cubicBezTo>
                                <a:pt x="1240" y="1370"/>
                                <a:pt x="1272" y="1391"/>
                                <a:pt x="1305" y="1412"/>
                              </a:cubicBezTo>
                            </a:path>
                          </a:pathLst>
                        </a:custGeom>
                        <a:noFill/>
                        <a:ln w="15875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60" name="Freeform 10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840" y="4323"/>
                          <a:ext cx="1455" cy="1437"/>
                        </a:xfrm>
                        <a:custGeom>
                          <a:avLst/>
                          <a:gdLst>
                            <a:gd name="T0" fmla="*/ 0 w 1305"/>
                            <a:gd name="T1" fmla="*/ 1412 h 1437"/>
                            <a:gd name="T2" fmla="*/ 201 w 1305"/>
                            <a:gd name="T3" fmla="*/ 1307 h 1437"/>
                            <a:gd name="T4" fmla="*/ 452 w 1305"/>
                            <a:gd name="T5" fmla="*/ 632 h 1437"/>
                            <a:gd name="T6" fmla="*/ 569 w 1305"/>
                            <a:gd name="T7" fmla="*/ 1232 h 1437"/>
                            <a:gd name="T8" fmla="*/ 736 w 1305"/>
                            <a:gd name="T9" fmla="*/ 977 h 1437"/>
                            <a:gd name="T10" fmla="*/ 1003 w 1305"/>
                            <a:gd name="T11" fmla="*/ 32 h 1437"/>
                            <a:gd name="T12" fmla="*/ 1121 w 1305"/>
                            <a:gd name="T13" fmla="*/ 1172 h 1437"/>
                            <a:gd name="T14" fmla="*/ 1288 w 1305"/>
                            <a:gd name="T15" fmla="*/ 1037 h 1437"/>
                            <a:gd name="T16" fmla="*/ 1355 w 1305"/>
                            <a:gd name="T17" fmla="*/ 1307 h 1437"/>
                            <a:gd name="T18" fmla="*/ 1455 w 1305"/>
                            <a:gd name="T19" fmla="*/ 1412 h 143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0" t="0" r="r" b="b"/>
                          <a:pathLst>
                            <a:path w="1305" h="1437">
                              <a:moveTo>
                                <a:pt x="0" y="1412"/>
                              </a:moveTo>
                              <a:cubicBezTo>
                                <a:pt x="56" y="1424"/>
                                <a:pt x="113" y="1437"/>
                                <a:pt x="180" y="1307"/>
                              </a:cubicBezTo>
                              <a:cubicBezTo>
                                <a:pt x="247" y="1177"/>
                                <a:pt x="350" y="645"/>
                                <a:pt x="405" y="632"/>
                              </a:cubicBezTo>
                              <a:cubicBezTo>
                                <a:pt x="460" y="619"/>
                                <a:pt x="468" y="1174"/>
                                <a:pt x="510" y="1232"/>
                              </a:cubicBezTo>
                              <a:cubicBezTo>
                                <a:pt x="552" y="1290"/>
                                <a:pt x="595" y="1177"/>
                                <a:pt x="660" y="977"/>
                              </a:cubicBezTo>
                              <a:cubicBezTo>
                                <a:pt x="725" y="777"/>
                                <a:pt x="843" y="0"/>
                                <a:pt x="900" y="32"/>
                              </a:cubicBezTo>
                              <a:cubicBezTo>
                                <a:pt x="957" y="64"/>
                                <a:pt x="963" y="1005"/>
                                <a:pt x="1005" y="1172"/>
                              </a:cubicBezTo>
                              <a:cubicBezTo>
                                <a:pt x="1047" y="1339"/>
                                <a:pt x="1120" y="1015"/>
                                <a:pt x="1155" y="1037"/>
                              </a:cubicBezTo>
                              <a:cubicBezTo>
                                <a:pt x="1190" y="1059"/>
                                <a:pt x="1190" y="1244"/>
                                <a:pt x="1215" y="1307"/>
                              </a:cubicBezTo>
                              <a:cubicBezTo>
                                <a:pt x="1240" y="1370"/>
                                <a:pt x="1272" y="1391"/>
                                <a:pt x="1305" y="1412"/>
                              </a:cubicBezTo>
                            </a:path>
                          </a:pathLst>
                        </a:custGeom>
                        <a:noFill/>
                        <a:ln w="15875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</p:grpSp>
                </p:grpSp>
                <p:sp>
                  <p:nvSpPr>
                    <p:cNvPr id="55" name="Text Box 10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50" y="1817"/>
                      <a:ext cx="735" cy="55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37" name="Group 1038"/>
              <p:cNvGrpSpPr>
                <a:grpSpLocks/>
              </p:cNvGrpSpPr>
              <p:nvPr/>
            </p:nvGrpSpPr>
            <p:grpSpPr bwMode="auto">
              <a:xfrm>
                <a:off x="2475" y="2231"/>
                <a:ext cx="2385" cy="1960"/>
                <a:chOff x="2100" y="1772"/>
                <a:chExt cx="2385" cy="1960"/>
              </a:xfrm>
            </p:grpSpPr>
            <p:sp>
              <p:nvSpPr>
                <p:cNvPr id="38" name="Text Box 1039"/>
                <p:cNvSpPr txBox="1">
                  <a:spLocks noChangeArrowheads="1"/>
                </p:cNvSpPr>
                <p:nvPr/>
              </p:nvSpPr>
              <p:spPr bwMode="auto">
                <a:xfrm>
                  <a:off x="2100" y="3252"/>
                  <a:ext cx="2385" cy="48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just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ru-RU" sz="14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Длина волны, мкм</a:t>
                  </a:r>
                </a:p>
              </p:txBody>
            </p:sp>
            <p:grpSp>
              <p:nvGrpSpPr>
                <p:cNvPr id="39" name="Group 1040"/>
                <p:cNvGrpSpPr>
                  <a:grpSpLocks/>
                </p:cNvGrpSpPr>
                <p:nvPr/>
              </p:nvGrpSpPr>
              <p:grpSpPr bwMode="auto">
                <a:xfrm>
                  <a:off x="2100" y="1772"/>
                  <a:ext cx="2160" cy="1483"/>
                  <a:chOff x="2100" y="1772"/>
                  <a:chExt cx="2160" cy="1483"/>
                </a:xfrm>
              </p:grpSpPr>
              <p:sp>
                <p:nvSpPr>
                  <p:cNvPr id="40" name="Text Box 10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00" y="1772"/>
                    <a:ext cx="435" cy="463"/>
                  </a:xfrm>
                  <a:prstGeom prst="rect">
                    <a:avLst/>
                  </a:prstGeom>
                  <a:solidFill>
                    <a:schemeClr val="bg1">
                      <a:lumMod val="100000"/>
                      <a:lumOff val="0"/>
                    </a:schemeClr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en-US" sz="14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endParaRPr lang="ru-RU" sz="14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41" name="Group 1042"/>
                  <p:cNvGrpSpPr>
                    <a:grpSpLocks/>
                  </p:cNvGrpSpPr>
                  <p:nvPr/>
                </p:nvGrpSpPr>
                <p:grpSpPr bwMode="auto">
                  <a:xfrm>
                    <a:off x="2160" y="1787"/>
                    <a:ext cx="2100" cy="1468"/>
                    <a:chOff x="2685" y="1787"/>
                    <a:chExt cx="2100" cy="1468"/>
                  </a:xfrm>
                </p:grpSpPr>
                <p:grpSp>
                  <p:nvGrpSpPr>
                    <p:cNvPr id="42" name="Group 10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85" y="1937"/>
                      <a:ext cx="2100" cy="1318"/>
                      <a:chOff x="3525" y="4487"/>
                      <a:chExt cx="2100" cy="1318"/>
                    </a:xfrm>
                  </p:grpSpPr>
                  <p:grpSp>
                    <p:nvGrpSpPr>
                      <p:cNvPr id="44" name="Group 10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25" y="4530"/>
                        <a:ext cx="2100" cy="1275"/>
                        <a:chOff x="3525" y="4980"/>
                        <a:chExt cx="2100" cy="1275"/>
                      </a:xfrm>
                    </p:grpSpPr>
                    <p:cxnSp>
                      <p:nvCxnSpPr>
                        <p:cNvPr id="48" name="AutoShape 1045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4980"/>
                          <a:ext cx="0" cy="1275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49" name="AutoShape 1046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6255"/>
                          <a:ext cx="2100" cy="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</p:grpSp>
                  <p:sp>
                    <p:nvSpPr>
                      <p:cNvPr id="45" name="Freeform 104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05" y="4487"/>
                        <a:ext cx="1545" cy="1273"/>
                      </a:xfrm>
                      <a:custGeom>
                        <a:avLst/>
                        <a:gdLst>
                          <a:gd name="T0" fmla="*/ 0 w 1545"/>
                          <a:gd name="T1" fmla="*/ 1260 h 1273"/>
                          <a:gd name="T2" fmla="*/ 255 w 1545"/>
                          <a:gd name="T3" fmla="*/ 1185 h 1273"/>
                          <a:gd name="T4" fmla="*/ 570 w 1545"/>
                          <a:gd name="T5" fmla="*/ 735 h 1273"/>
                          <a:gd name="T6" fmla="*/ 735 w 1545"/>
                          <a:gd name="T7" fmla="*/ 60 h 1273"/>
                          <a:gd name="T8" fmla="*/ 735 w 1545"/>
                          <a:gd name="T9" fmla="*/ 1095 h 1273"/>
                          <a:gd name="T10" fmla="*/ 825 w 1545"/>
                          <a:gd name="T11" fmla="*/ 1125 h 1273"/>
                          <a:gd name="T12" fmla="*/ 1050 w 1545"/>
                          <a:gd name="T13" fmla="*/ 510 h 1273"/>
                          <a:gd name="T14" fmla="*/ 1125 w 1545"/>
                          <a:gd name="T15" fmla="*/ 930 h 1273"/>
                          <a:gd name="T16" fmla="*/ 1275 w 1545"/>
                          <a:gd name="T17" fmla="*/ 690 h 1273"/>
                          <a:gd name="T18" fmla="*/ 1380 w 1545"/>
                          <a:gd name="T19" fmla="*/ 1170 h 1273"/>
                          <a:gd name="T20" fmla="*/ 1545 w 1545"/>
                          <a:gd name="T21" fmla="*/ 1260 h 1273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1545" h="1273">
                            <a:moveTo>
                              <a:pt x="0" y="1260"/>
                            </a:moveTo>
                            <a:cubicBezTo>
                              <a:pt x="80" y="1266"/>
                              <a:pt x="160" y="1273"/>
                              <a:pt x="255" y="1185"/>
                            </a:cubicBezTo>
                            <a:cubicBezTo>
                              <a:pt x="350" y="1097"/>
                              <a:pt x="490" y="923"/>
                              <a:pt x="570" y="735"/>
                            </a:cubicBezTo>
                            <a:cubicBezTo>
                              <a:pt x="650" y="547"/>
                              <a:pt x="707" y="0"/>
                              <a:pt x="735" y="60"/>
                            </a:cubicBezTo>
                            <a:cubicBezTo>
                              <a:pt x="763" y="120"/>
                              <a:pt x="720" y="917"/>
                              <a:pt x="735" y="1095"/>
                            </a:cubicBezTo>
                            <a:cubicBezTo>
                              <a:pt x="750" y="1273"/>
                              <a:pt x="772" y="1223"/>
                              <a:pt x="825" y="1125"/>
                            </a:cubicBezTo>
                            <a:cubicBezTo>
                              <a:pt x="878" y="1027"/>
                              <a:pt x="1000" y="543"/>
                              <a:pt x="1050" y="510"/>
                            </a:cubicBezTo>
                            <a:cubicBezTo>
                              <a:pt x="1100" y="477"/>
                              <a:pt x="1088" y="900"/>
                              <a:pt x="1125" y="930"/>
                            </a:cubicBezTo>
                            <a:cubicBezTo>
                              <a:pt x="1162" y="960"/>
                              <a:pt x="1233" y="650"/>
                              <a:pt x="1275" y="690"/>
                            </a:cubicBezTo>
                            <a:cubicBezTo>
                              <a:pt x="1317" y="730"/>
                              <a:pt x="1335" y="1075"/>
                              <a:pt x="1380" y="1170"/>
                            </a:cubicBezTo>
                            <a:cubicBezTo>
                              <a:pt x="1425" y="1265"/>
                              <a:pt x="1485" y="1262"/>
                              <a:pt x="1545" y="1260"/>
                            </a:cubicBezTo>
                          </a:path>
                        </a:pathLst>
                      </a:custGeom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ln w="15875">
                        <a:solidFill>
                          <a:srgbClr val="7030A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6" name="Freeform 10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25" y="4487"/>
                        <a:ext cx="1740" cy="1273"/>
                      </a:xfrm>
                      <a:custGeom>
                        <a:avLst/>
                        <a:gdLst>
                          <a:gd name="T0" fmla="*/ 0 w 1545"/>
                          <a:gd name="T1" fmla="*/ 1260 h 1273"/>
                          <a:gd name="T2" fmla="*/ 287 w 1545"/>
                          <a:gd name="T3" fmla="*/ 1185 h 1273"/>
                          <a:gd name="T4" fmla="*/ 642 w 1545"/>
                          <a:gd name="T5" fmla="*/ 735 h 1273"/>
                          <a:gd name="T6" fmla="*/ 828 w 1545"/>
                          <a:gd name="T7" fmla="*/ 60 h 1273"/>
                          <a:gd name="T8" fmla="*/ 828 w 1545"/>
                          <a:gd name="T9" fmla="*/ 1095 h 1273"/>
                          <a:gd name="T10" fmla="*/ 929 w 1545"/>
                          <a:gd name="T11" fmla="*/ 1125 h 1273"/>
                          <a:gd name="T12" fmla="*/ 1183 w 1545"/>
                          <a:gd name="T13" fmla="*/ 510 h 1273"/>
                          <a:gd name="T14" fmla="*/ 1267 w 1545"/>
                          <a:gd name="T15" fmla="*/ 930 h 1273"/>
                          <a:gd name="T16" fmla="*/ 1436 w 1545"/>
                          <a:gd name="T17" fmla="*/ 690 h 1273"/>
                          <a:gd name="T18" fmla="*/ 1554 w 1545"/>
                          <a:gd name="T19" fmla="*/ 1170 h 1273"/>
                          <a:gd name="T20" fmla="*/ 1740 w 1545"/>
                          <a:gd name="T21" fmla="*/ 1260 h 1273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1545" h="1273">
                            <a:moveTo>
                              <a:pt x="0" y="1260"/>
                            </a:moveTo>
                            <a:cubicBezTo>
                              <a:pt x="80" y="1266"/>
                              <a:pt x="160" y="1273"/>
                              <a:pt x="255" y="1185"/>
                            </a:cubicBezTo>
                            <a:cubicBezTo>
                              <a:pt x="350" y="1097"/>
                              <a:pt x="490" y="923"/>
                              <a:pt x="570" y="735"/>
                            </a:cubicBezTo>
                            <a:cubicBezTo>
                              <a:pt x="650" y="547"/>
                              <a:pt x="707" y="0"/>
                              <a:pt x="735" y="60"/>
                            </a:cubicBezTo>
                            <a:cubicBezTo>
                              <a:pt x="763" y="120"/>
                              <a:pt x="720" y="917"/>
                              <a:pt x="735" y="1095"/>
                            </a:cubicBezTo>
                            <a:cubicBezTo>
                              <a:pt x="750" y="1273"/>
                              <a:pt x="772" y="1223"/>
                              <a:pt x="825" y="1125"/>
                            </a:cubicBezTo>
                            <a:cubicBezTo>
                              <a:pt x="878" y="1027"/>
                              <a:pt x="1000" y="543"/>
                              <a:pt x="1050" y="510"/>
                            </a:cubicBezTo>
                            <a:cubicBezTo>
                              <a:pt x="1100" y="477"/>
                              <a:pt x="1088" y="900"/>
                              <a:pt x="1125" y="930"/>
                            </a:cubicBezTo>
                            <a:cubicBezTo>
                              <a:pt x="1162" y="960"/>
                              <a:pt x="1233" y="650"/>
                              <a:pt x="1275" y="690"/>
                            </a:cubicBezTo>
                            <a:cubicBezTo>
                              <a:pt x="1317" y="730"/>
                              <a:pt x="1335" y="1075"/>
                              <a:pt x="1380" y="1170"/>
                            </a:cubicBezTo>
                            <a:cubicBezTo>
                              <a:pt x="1425" y="1265"/>
                              <a:pt x="1485" y="1262"/>
                              <a:pt x="1545" y="1260"/>
                            </a:cubicBezTo>
                          </a:path>
                        </a:pathLst>
                      </a:custGeom>
                      <a:solidFill>
                        <a:schemeClr val="bg1">
                          <a:lumMod val="100000"/>
                          <a:lumOff val="0"/>
                          <a:alpha val="0"/>
                        </a:schemeClr>
                      </a:solidFill>
                      <a:ln w="15875">
                        <a:solidFill>
                          <a:srgbClr val="7030A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7" name="Freeform 10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25" y="4830"/>
                        <a:ext cx="1545" cy="930"/>
                      </a:xfrm>
                      <a:custGeom>
                        <a:avLst/>
                        <a:gdLst>
                          <a:gd name="T0" fmla="*/ 0 w 1545"/>
                          <a:gd name="T1" fmla="*/ 921 h 1273"/>
                          <a:gd name="T2" fmla="*/ 255 w 1545"/>
                          <a:gd name="T3" fmla="*/ 866 h 1273"/>
                          <a:gd name="T4" fmla="*/ 570 w 1545"/>
                          <a:gd name="T5" fmla="*/ 537 h 1273"/>
                          <a:gd name="T6" fmla="*/ 735 w 1545"/>
                          <a:gd name="T7" fmla="*/ 44 h 1273"/>
                          <a:gd name="T8" fmla="*/ 735 w 1545"/>
                          <a:gd name="T9" fmla="*/ 800 h 1273"/>
                          <a:gd name="T10" fmla="*/ 825 w 1545"/>
                          <a:gd name="T11" fmla="*/ 822 h 1273"/>
                          <a:gd name="T12" fmla="*/ 1050 w 1545"/>
                          <a:gd name="T13" fmla="*/ 373 h 1273"/>
                          <a:gd name="T14" fmla="*/ 1125 w 1545"/>
                          <a:gd name="T15" fmla="*/ 679 h 1273"/>
                          <a:gd name="T16" fmla="*/ 1275 w 1545"/>
                          <a:gd name="T17" fmla="*/ 504 h 1273"/>
                          <a:gd name="T18" fmla="*/ 1380 w 1545"/>
                          <a:gd name="T19" fmla="*/ 855 h 1273"/>
                          <a:gd name="T20" fmla="*/ 1545 w 1545"/>
                          <a:gd name="T21" fmla="*/ 921 h 1273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1545" h="1273">
                            <a:moveTo>
                              <a:pt x="0" y="1260"/>
                            </a:moveTo>
                            <a:cubicBezTo>
                              <a:pt x="80" y="1266"/>
                              <a:pt x="160" y="1273"/>
                              <a:pt x="255" y="1185"/>
                            </a:cubicBezTo>
                            <a:cubicBezTo>
                              <a:pt x="350" y="1097"/>
                              <a:pt x="490" y="923"/>
                              <a:pt x="570" y="735"/>
                            </a:cubicBezTo>
                            <a:cubicBezTo>
                              <a:pt x="650" y="547"/>
                              <a:pt x="707" y="0"/>
                              <a:pt x="735" y="60"/>
                            </a:cubicBezTo>
                            <a:cubicBezTo>
                              <a:pt x="763" y="120"/>
                              <a:pt x="720" y="917"/>
                              <a:pt x="735" y="1095"/>
                            </a:cubicBezTo>
                            <a:cubicBezTo>
                              <a:pt x="750" y="1273"/>
                              <a:pt x="772" y="1223"/>
                              <a:pt x="825" y="1125"/>
                            </a:cubicBezTo>
                            <a:cubicBezTo>
                              <a:pt x="878" y="1027"/>
                              <a:pt x="1000" y="543"/>
                              <a:pt x="1050" y="510"/>
                            </a:cubicBezTo>
                            <a:cubicBezTo>
                              <a:pt x="1100" y="477"/>
                              <a:pt x="1088" y="900"/>
                              <a:pt x="1125" y="930"/>
                            </a:cubicBezTo>
                            <a:cubicBezTo>
                              <a:pt x="1162" y="960"/>
                              <a:pt x="1233" y="650"/>
                              <a:pt x="1275" y="690"/>
                            </a:cubicBezTo>
                            <a:cubicBezTo>
                              <a:pt x="1317" y="730"/>
                              <a:pt x="1335" y="1075"/>
                              <a:pt x="1380" y="1170"/>
                            </a:cubicBezTo>
                            <a:cubicBezTo>
                              <a:pt x="1425" y="1265"/>
                              <a:pt x="1485" y="1262"/>
                              <a:pt x="1545" y="1260"/>
                            </a:cubicBezTo>
                          </a:path>
                        </a:pathLst>
                      </a:custGeom>
                      <a:solidFill>
                        <a:schemeClr val="bg1">
                          <a:lumMod val="100000"/>
                          <a:lumOff val="0"/>
                          <a:alpha val="0"/>
                        </a:schemeClr>
                      </a:solidFill>
                      <a:ln w="15875">
                        <a:solidFill>
                          <a:srgbClr val="7030A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43" name="Text Box 105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65" y="1787"/>
                      <a:ext cx="720" cy="44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УФ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77" name="TextBox 76"/>
          <p:cNvSpPr txBox="1"/>
          <p:nvPr/>
        </p:nvSpPr>
        <p:spPr>
          <a:xfrm>
            <a:off x="755576" y="214349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Структурная схема метода сжатия и визуализации обобщенных спектральных данных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527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04480" y="27928"/>
            <a:ext cx="747028" cy="576140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11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44549"/>
            <a:ext cx="8501090" cy="792163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365760" marR="0" lvl="0" indent="-256032"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Фильтрация спектральных данных</a:t>
            </a:r>
          </a:p>
        </p:txBody>
      </p:sp>
      <p:grpSp>
        <p:nvGrpSpPr>
          <p:cNvPr id="77" name="Group 1377"/>
          <p:cNvGrpSpPr>
            <a:grpSpLocks/>
          </p:cNvGrpSpPr>
          <p:nvPr/>
        </p:nvGrpSpPr>
        <p:grpSpPr bwMode="auto">
          <a:xfrm>
            <a:off x="755576" y="831680"/>
            <a:ext cx="7632848" cy="5333624"/>
            <a:chOff x="1437" y="4781"/>
            <a:chExt cx="10017" cy="6886"/>
          </a:xfrm>
        </p:grpSpPr>
        <p:grpSp>
          <p:nvGrpSpPr>
            <p:cNvPr id="78" name="Group 1192"/>
            <p:cNvGrpSpPr>
              <a:grpSpLocks/>
            </p:cNvGrpSpPr>
            <p:nvPr/>
          </p:nvGrpSpPr>
          <p:grpSpPr bwMode="auto">
            <a:xfrm>
              <a:off x="8937" y="7819"/>
              <a:ext cx="2100" cy="1275"/>
              <a:chOff x="3525" y="4980"/>
              <a:chExt cx="2100" cy="1275"/>
            </a:xfrm>
          </p:grpSpPr>
          <p:cxnSp>
            <p:nvCxnSpPr>
              <p:cNvPr id="214" name="AutoShape 1193"/>
              <p:cNvCxnSpPr>
                <a:cxnSpLocks noChangeShapeType="1"/>
              </p:cNvCxnSpPr>
              <p:nvPr/>
            </p:nvCxnSpPr>
            <p:spPr bwMode="auto">
              <a:xfrm>
                <a:off x="3525" y="4980"/>
                <a:ext cx="0" cy="127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15" name="AutoShape 1194"/>
              <p:cNvCxnSpPr>
                <a:cxnSpLocks noChangeShapeType="1"/>
              </p:cNvCxnSpPr>
              <p:nvPr/>
            </p:nvCxnSpPr>
            <p:spPr bwMode="auto">
              <a:xfrm>
                <a:off x="3525" y="6255"/>
                <a:ext cx="210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79" name="Group 1238"/>
            <p:cNvGrpSpPr>
              <a:grpSpLocks/>
            </p:cNvGrpSpPr>
            <p:nvPr/>
          </p:nvGrpSpPr>
          <p:grpSpPr bwMode="auto">
            <a:xfrm>
              <a:off x="1437" y="9671"/>
              <a:ext cx="2385" cy="1960"/>
              <a:chOff x="1545" y="12617"/>
              <a:chExt cx="2385" cy="1960"/>
            </a:xfrm>
          </p:grpSpPr>
          <p:grpSp>
            <p:nvGrpSpPr>
              <p:cNvPr id="193" name="Group 1239"/>
              <p:cNvGrpSpPr>
                <a:grpSpLocks/>
              </p:cNvGrpSpPr>
              <p:nvPr/>
            </p:nvGrpSpPr>
            <p:grpSpPr bwMode="auto">
              <a:xfrm>
                <a:off x="1545" y="12617"/>
                <a:ext cx="2385" cy="1960"/>
                <a:chOff x="2280" y="2157"/>
                <a:chExt cx="2385" cy="1960"/>
              </a:xfrm>
            </p:grpSpPr>
            <p:grpSp>
              <p:nvGrpSpPr>
                <p:cNvPr id="197" name="Group 1240"/>
                <p:cNvGrpSpPr>
                  <a:grpSpLocks/>
                </p:cNvGrpSpPr>
                <p:nvPr/>
              </p:nvGrpSpPr>
              <p:grpSpPr bwMode="auto">
                <a:xfrm>
                  <a:off x="2280" y="2157"/>
                  <a:ext cx="2385" cy="1960"/>
                  <a:chOff x="2100" y="1772"/>
                  <a:chExt cx="2385" cy="1960"/>
                </a:xfrm>
              </p:grpSpPr>
              <p:sp>
                <p:nvSpPr>
                  <p:cNvPr id="202" name="Text Box 12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00" y="3252"/>
                    <a:ext cx="2385" cy="48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just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Длина волны, мкм</a:t>
                    </a:r>
                  </a:p>
                  <a:p>
                    <a:pPr algn="just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 </a:t>
                    </a:r>
                    <a:endParaRPr lang="ru-RU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203" name="Group 1242"/>
                  <p:cNvGrpSpPr>
                    <a:grpSpLocks/>
                  </p:cNvGrpSpPr>
                  <p:nvPr/>
                </p:nvGrpSpPr>
                <p:grpSpPr bwMode="auto">
                  <a:xfrm>
                    <a:off x="2100" y="1772"/>
                    <a:ext cx="2160" cy="1483"/>
                    <a:chOff x="2100" y="1772"/>
                    <a:chExt cx="2160" cy="1483"/>
                  </a:xfrm>
                </p:grpSpPr>
                <p:sp>
                  <p:nvSpPr>
                    <p:cNvPr id="204" name="Text Box 124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00" y="1772"/>
                      <a:ext cx="435" cy="463"/>
                    </a:xfrm>
                    <a:prstGeom prst="rect">
                      <a:avLst/>
                    </a:prstGeom>
                    <a:solidFill>
                      <a:schemeClr val="bg1">
                        <a:lumMod val="100000"/>
                        <a:lumOff val="0"/>
                      </a:schemeClr>
                    </a:solidFill>
                    <a:ln w="9525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205" name="Group 12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60" y="1787"/>
                      <a:ext cx="2100" cy="1468"/>
                      <a:chOff x="2685" y="1787"/>
                      <a:chExt cx="2100" cy="1468"/>
                    </a:xfrm>
                  </p:grpSpPr>
                  <p:grpSp>
                    <p:nvGrpSpPr>
                      <p:cNvPr id="206" name="Group 12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85" y="1937"/>
                        <a:ext cx="2100" cy="1318"/>
                        <a:chOff x="3525" y="4487"/>
                        <a:chExt cx="2100" cy="1318"/>
                      </a:xfrm>
                    </p:grpSpPr>
                    <p:grpSp>
                      <p:nvGrpSpPr>
                        <p:cNvPr id="208" name="Group 124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25" y="4530"/>
                          <a:ext cx="2100" cy="1275"/>
                          <a:chOff x="3525" y="4980"/>
                          <a:chExt cx="2100" cy="1275"/>
                        </a:xfrm>
                      </p:grpSpPr>
                      <p:cxnSp>
                        <p:nvCxnSpPr>
                          <p:cNvPr id="212" name="AutoShape 1247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3525" y="4980"/>
                            <a:ext cx="0" cy="1275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  <p:cxnSp>
                        <p:nvCxnSpPr>
                          <p:cNvPr id="213" name="AutoShape 1248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3525" y="6255"/>
                            <a:ext cx="2100" cy="0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  <p:sp>
                      <p:nvSpPr>
                        <p:cNvPr id="209" name="Freeform 124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705" y="4487"/>
                          <a:ext cx="1545" cy="1273"/>
                        </a:xfrm>
                        <a:custGeom>
                          <a:avLst/>
                          <a:gdLst>
                            <a:gd name="T0" fmla="*/ 0 w 1545"/>
                            <a:gd name="T1" fmla="*/ 1260 h 1273"/>
                            <a:gd name="T2" fmla="*/ 255 w 1545"/>
                            <a:gd name="T3" fmla="*/ 1185 h 1273"/>
                            <a:gd name="T4" fmla="*/ 570 w 1545"/>
                            <a:gd name="T5" fmla="*/ 735 h 1273"/>
                            <a:gd name="T6" fmla="*/ 735 w 1545"/>
                            <a:gd name="T7" fmla="*/ 60 h 1273"/>
                            <a:gd name="T8" fmla="*/ 735 w 1545"/>
                            <a:gd name="T9" fmla="*/ 1095 h 1273"/>
                            <a:gd name="T10" fmla="*/ 825 w 1545"/>
                            <a:gd name="T11" fmla="*/ 1125 h 1273"/>
                            <a:gd name="T12" fmla="*/ 1050 w 1545"/>
                            <a:gd name="T13" fmla="*/ 510 h 1273"/>
                            <a:gd name="T14" fmla="*/ 1125 w 1545"/>
                            <a:gd name="T15" fmla="*/ 930 h 1273"/>
                            <a:gd name="T16" fmla="*/ 1275 w 1545"/>
                            <a:gd name="T17" fmla="*/ 690 h 1273"/>
                            <a:gd name="T18" fmla="*/ 1380 w 1545"/>
                            <a:gd name="T19" fmla="*/ 1170 h 1273"/>
                            <a:gd name="T20" fmla="*/ 1545 w 1545"/>
                            <a:gd name="T21" fmla="*/ 1260 h 1273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</a:gdLst>
                          <a:ahLst/>
                          <a:cxnLst>
                            <a:cxn ang="T22">
                              <a:pos x="T0" y="T1"/>
                            </a:cxn>
                            <a:cxn ang="T23">
                              <a:pos x="T2" y="T3"/>
                            </a:cxn>
                            <a:cxn ang="T24">
                              <a:pos x="T4" y="T5"/>
                            </a:cxn>
                            <a:cxn ang="T25">
                              <a:pos x="T6" y="T7"/>
                            </a:cxn>
                            <a:cxn ang="T26">
                              <a:pos x="T8" y="T9"/>
                            </a:cxn>
                            <a:cxn ang="T27">
                              <a:pos x="T10" y="T11"/>
                            </a:cxn>
                            <a:cxn ang="T28">
                              <a:pos x="T12" y="T13"/>
                            </a:cxn>
                            <a:cxn ang="T29">
                              <a:pos x="T14" y="T15"/>
                            </a:cxn>
                            <a:cxn ang="T30">
                              <a:pos x="T16" y="T17"/>
                            </a:cxn>
                            <a:cxn ang="T31">
                              <a:pos x="T18" y="T19"/>
                            </a:cxn>
                            <a:cxn ang="T32">
                              <a:pos x="T20" y="T21"/>
                            </a:cxn>
                          </a:cxnLst>
                          <a:rect l="0" t="0" r="r" b="b"/>
                          <a:pathLst>
                            <a:path w="1545" h="1273">
                              <a:moveTo>
                                <a:pt x="0" y="1260"/>
                              </a:moveTo>
                              <a:cubicBezTo>
                                <a:pt x="80" y="1266"/>
                                <a:pt x="160" y="1273"/>
                                <a:pt x="255" y="1185"/>
                              </a:cubicBezTo>
                              <a:cubicBezTo>
                                <a:pt x="350" y="1097"/>
                                <a:pt x="490" y="923"/>
                                <a:pt x="570" y="735"/>
                              </a:cubicBezTo>
                              <a:cubicBezTo>
                                <a:pt x="650" y="547"/>
                                <a:pt x="707" y="0"/>
                                <a:pt x="735" y="60"/>
                              </a:cubicBezTo>
                              <a:cubicBezTo>
                                <a:pt x="763" y="120"/>
                                <a:pt x="720" y="917"/>
                                <a:pt x="735" y="1095"/>
                              </a:cubicBezTo>
                              <a:cubicBezTo>
                                <a:pt x="750" y="1273"/>
                                <a:pt x="772" y="1223"/>
                                <a:pt x="825" y="1125"/>
                              </a:cubicBezTo>
                              <a:cubicBezTo>
                                <a:pt x="878" y="1027"/>
                                <a:pt x="1000" y="543"/>
                                <a:pt x="1050" y="510"/>
                              </a:cubicBezTo>
                              <a:cubicBezTo>
                                <a:pt x="1100" y="477"/>
                                <a:pt x="1088" y="900"/>
                                <a:pt x="1125" y="930"/>
                              </a:cubicBezTo>
                              <a:cubicBezTo>
                                <a:pt x="1162" y="960"/>
                                <a:pt x="1233" y="650"/>
                                <a:pt x="1275" y="690"/>
                              </a:cubicBezTo>
                              <a:cubicBezTo>
                                <a:pt x="1317" y="730"/>
                                <a:pt x="1335" y="1075"/>
                                <a:pt x="1380" y="1170"/>
                              </a:cubicBezTo>
                              <a:cubicBezTo>
                                <a:pt x="1425" y="1265"/>
                                <a:pt x="1485" y="1262"/>
                                <a:pt x="1545" y="1260"/>
                              </a:cubicBezTo>
                            </a:path>
                          </a:pathLst>
                        </a:custGeom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  <a:ln w="15875">
                          <a:solidFill>
                            <a:srgbClr val="7030A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0" name="Freeform 125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25" y="4487"/>
                          <a:ext cx="1740" cy="1273"/>
                        </a:xfrm>
                        <a:custGeom>
                          <a:avLst/>
                          <a:gdLst>
                            <a:gd name="T0" fmla="*/ 0 w 1545"/>
                            <a:gd name="T1" fmla="*/ 1260 h 1273"/>
                            <a:gd name="T2" fmla="*/ 287 w 1545"/>
                            <a:gd name="T3" fmla="*/ 1185 h 1273"/>
                            <a:gd name="T4" fmla="*/ 642 w 1545"/>
                            <a:gd name="T5" fmla="*/ 735 h 1273"/>
                            <a:gd name="T6" fmla="*/ 828 w 1545"/>
                            <a:gd name="T7" fmla="*/ 60 h 1273"/>
                            <a:gd name="T8" fmla="*/ 828 w 1545"/>
                            <a:gd name="T9" fmla="*/ 1095 h 1273"/>
                            <a:gd name="T10" fmla="*/ 929 w 1545"/>
                            <a:gd name="T11" fmla="*/ 1125 h 1273"/>
                            <a:gd name="T12" fmla="*/ 1183 w 1545"/>
                            <a:gd name="T13" fmla="*/ 510 h 1273"/>
                            <a:gd name="T14" fmla="*/ 1267 w 1545"/>
                            <a:gd name="T15" fmla="*/ 930 h 1273"/>
                            <a:gd name="T16" fmla="*/ 1436 w 1545"/>
                            <a:gd name="T17" fmla="*/ 690 h 1273"/>
                            <a:gd name="T18" fmla="*/ 1554 w 1545"/>
                            <a:gd name="T19" fmla="*/ 1170 h 1273"/>
                            <a:gd name="T20" fmla="*/ 1740 w 1545"/>
                            <a:gd name="T21" fmla="*/ 1260 h 1273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</a:gdLst>
                          <a:ahLst/>
                          <a:cxnLst>
                            <a:cxn ang="T22">
                              <a:pos x="T0" y="T1"/>
                            </a:cxn>
                            <a:cxn ang="T23">
                              <a:pos x="T2" y="T3"/>
                            </a:cxn>
                            <a:cxn ang="T24">
                              <a:pos x="T4" y="T5"/>
                            </a:cxn>
                            <a:cxn ang="T25">
                              <a:pos x="T6" y="T7"/>
                            </a:cxn>
                            <a:cxn ang="T26">
                              <a:pos x="T8" y="T9"/>
                            </a:cxn>
                            <a:cxn ang="T27">
                              <a:pos x="T10" y="T11"/>
                            </a:cxn>
                            <a:cxn ang="T28">
                              <a:pos x="T12" y="T13"/>
                            </a:cxn>
                            <a:cxn ang="T29">
                              <a:pos x="T14" y="T15"/>
                            </a:cxn>
                            <a:cxn ang="T30">
                              <a:pos x="T16" y="T17"/>
                            </a:cxn>
                            <a:cxn ang="T31">
                              <a:pos x="T18" y="T19"/>
                            </a:cxn>
                            <a:cxn ang="T32">
                              <a:pos x="T20" y="T21"/>
                            </a:cxn>
                          </a:cxnLst>
                          <a:rect l="0" t="0" r="r" b="b"/>
                          <a:pathLst>
                            <a:path w="1545" h="1273">
                              <a:moveTo>
                                <a:pt x="0" y="1260"/>
                              </a:moveTo>
                              <a:cubicBezTo>
                                <a:pt x="80" y="1266"/>
                                <a:pt x="160" y="1273"/>
                                <a:pt x="255" y="1185"/>
                              </a:cubicBezTo>
                              <a:cubicBezTo>
                                <a:pt x="350" y="1097"/>
                                <a:pt x="490" y="923"/>
                                <a:pt x="570" y="735"/>
                              </a:cubicBezTo>
                              <a:cubicBezTo>
                                <a:pt x="650" y="547"/>
                                <a:pt x="707" y="0"/>
                                <a:pt x="735" y="60"/>
                              </a:cubicBezTo>
                              <a:cubicBezTo>
                                <a:pt x="763" y="120"/>
                                <a:pt x="720" y="917"/>
                                <a:pt x="735" y="1095"/>
                              </a:cubicBezTo>
                              <a:cubicBezTo>
                                <a:pt x="750" y="1273"/>
                                <a:pt x="772" y="1223"/>
                                <a:pt x="825" y="1125"/>
                              </a:cubicBezTo>
                              <a:cubicBezTo>
                                <a:pt x="878" y="1027"/>
                                <a:pt x="1000" y="543"/>
                                <a:pt x="1050" y="510"/>
                              </a:cubicBezTo>
                              <a:cubicBezTo>
                                <a:pt x="1100" y="477"/>
                                <a:pt x="1088" y="900"/>
                                <a:pt x="1125" y="930"/>
                              </a:cubicBezTo>
                              <a:cubicBezTo>
                                <a:pt x="1162" y="960"/>
                                <a:pt x="1233" y="650"/>
                                <a:pt x="1275" y="690"/>
                              </a:cubicBezTo>
                              <a:cubicBezTo>
                                <a:pt x="1317" y="730"/>
                                <a:pt x="1335" y="1075"/>
                                <a:pt x="1380" y="1170"/>
                              </a:cubicBezTo>
                              <a:cubicBezTo>
                                <a:pt x="1425" y="1265"/>
                                <a:pt x="1485" y="1262"/>
                                <a:pt x="1545" y="1260"/>
                              </a:cubicBezTo>
                            </a:path>
                          </a:pathLst>
                        </a:custGeom>
                        <a:solidFill>
                          <a:schemeClr val="bg1">
                            <a:lumMod val="100000"/>
                            <a:lumOff val="0"/>
                            <a:alpha val="0"/>
                          </a:schemeClr>
                        </a:solidFill>
                        <a:ln w="15875">
                          <a:solidFill>
                            <a:srgbClr val="7030A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211" name="Freeform 125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25" y="4830"/>
                          <a:ext cx="1545" cy="930"/>
                        </a:xfrm>
                        <a:custGeom>
                          <a:avLst/>
                          <a:gdLst>
                            <a:gd name="T0" fmla="*/ 0 w 1545"/>
                            <a:gd name="T1" fmla="*/ 921 h 1273"/>
                            <a:gd name="T2" fmla="*/ 255 w 1545"/>
                            <a:gd name="T3" fmla="*/ 866 h 1273"/>
                            <a:gd name="T4" fmla="*/ 570 w 1545"/>
                            <a:gd name="T5" fmla="*/ 537 h 1273"/>
                            <a:gd name="T6" fmla="*/ 735 w 1545"/>
                            <a:gd name="T7" fmla="*/ 44 h 1273"/>
                            <a:gd name="T8" fmla="*/ 735 w 1545"/>
                            <a:gd name="T9" fmla="*/ 800 h 1273"/>
                            <a:gd name="T10" fmla="*/ 825 w 1545"/>
                            <a:gd name="T11" fmla="*/ 822 h 1273"/>
                            <a:gd name="T12" fmla="*/ 1050 w 1545"/>
                            <a:gd name="T13" fmla="*/ 373 h 1273"/>
                            <a:gd name="T14" fmla="*/ 1125 w 1545"/>
                            <a:gd name="T15" fmla="*/ 679 h 1273"/>
                            <a:gd name="T16" fmla="*/ 1275 w 1545"/>
                            <a:gd name="T17" fmla="*/ 504 h 1273"/>
                            <a:gd name="T18" fmla="*/ 1380 w 1545"/>
                            <a:gd name="T19" fmla="*/ 855 h 1273"/>
                            <a:gd name="T20" fmla="*/ 1545 w 1545"/>
                            <a:gd name="T21" fmla="*/ 921 h 1273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</a:gdLst>
                          <a:ahLst/>
                          <a:cxnLst>
                            <a:cxn ang="T22">
                              <a:pos x="T0" y="T1"/>
                            </a:cxn>
                            <a:cxn ang="T23">
                              <a:pos x="T2" y="T3"/>
                            </a:cxn>
                            <a:cxn ang="T24">
                              <a:pos x="T4" y="T5"/>
                            </a:cxn>
                            <a:cxn ang="T25">
                              <a:pos x="T6" y="T7"/>
                            </a:cxn>
                            <a:cxn ang="T26">
                              <a:pos x="T8" y="T9"/>
                            </a:cxn>
                            <a:cxn ang="T27">
                              <a:pos x="T10" y="T11"/>
                            </a:cxn>
                            <a:cxn ang="T28">
                              <a:pos x="T12" y="T13"/>
                            </a:cxn>
                            <a:cxn ang="T29">
                              <a:pos x="T14" y="T15"/>
                            </a:cxn>
                            <a:cxn ang="T30">
                              <a:pos x="T16" y="T17"/>
                            </a:cxn>
                            <a:cxn ang="T31">
                              <a:pos x="T18" y="T19"/>
                            </a:cxn>
                            <a:cxn ang="T32">
                              <a:pos x="T20" y="T21"/>
                            </a:cxn>
                          </a:cxnLst>
                          <a:rect l="0" t="0" r="r" b="b"/>
                          <a:pathLst>
                            <a:path w="1545" h="1273">
                              <a:moveTo>
                                <a:pt x="0" y="1260"/>
                              </a:moveTo>
                              <a:cubicBezTo>
                                <a:pt x="80" y="1266"/>
                                <a:pt x="160" y="1273"/>
                                <a:pt x="255" y="1185"/>
                              </a:cubicBezTo>
                              <a:cubicBezTo>
                                <a:pt x="350" y="1097"/>
                                <a:pt x="490" y="923"/>
                                <a:pt x="570" y="735"/>
                              </a:cubicBezTo>
                              <a:cubicBezTo>
                                <a:pt x="650" y="547"/>
                                <a:pt x="707" y="0"/>
                                <a:pt x="735" y="60"/>
                              </a:cubicBezTo>
                              <a:cubicBezTo>
                                <a:pt x="763" y="120"/>
                                <a:pt x="720" y="917"/>
                                <a:pt x="735" y="1095"/>
                              </a:cubicBezTo>
                              <a:cubicBezTo>
                                <a:pt x="750" y="1273"/>
                                <a:pt x="772" y="1223"/>
                                <a:pt x="825" y="1125"/>
                              </a:cubicBezTo>
                              <a:cubicBezTo>
                                <a:pt x="878" y="1027"/>
                                <a:pt x="1000" y="543"/>
                                <a:pt x="1050" y="510"/>
                              </a:cubicBezTo>
                              <a:cubicBezTo>
                                <a:pt x="1100" y="477"/>
                                <a:pt x="1088" y="900"/>
                                <a:pt x="1125" y="930"/>
                              </a:cubicBezTo>
                              <a:cubicBezTo>
                                <a:pt x="1162" y="960"/>
                                <a:pt x="1233" y="650"/>
                                <a:pt x="1275" y="690"/>
                              </a:cubicBezTo>
                              <a:cubicBezTo>
                                <a:pt x="1317" y="730"/>
                                <a:pt x="1335" y="1075"/>
                                <a:pt x="1380" y="1170"/>
                              </a:cubicBezTo>
                              <a:cubicBezTo>
                                <a:pt x="1425" y="1265"/>
                                <a:pt x="1485" y="1262"/>
                                <a:pt x="1545" y="1260"/>
                              </a:cubicBezTo>
                            </a:path>
                          </a:pathLst>
                        </a:custGeom>
                        <a:solidFill>
                          <a:schemeClr val="bg1">
                            <a:lumMod val="100000"/>
                            <a:lumOff val="0"/>
                            <a:alpha val="0"/>
                          </a:schemeClr>
                        </a:solidFill>
                        <a:ln w="15875">
                          <a:solidFill>
                            <a:srgbClr val="7030A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207" name="Text Box 125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065" y="1787"/>
                        <a:ext cx="720" cy="44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ru-RU" sz="1400" b="1" dirty="0">
                            <a:solidFill>
                              <a:srgbClr val="7030A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УФ</a:t>
                        </a:r>
                        <a:endPara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8" name="Group 1253"/>
                <p:cNvGrpSpPr>
                  <a:grpSpLocks/>
                </p:cNvGrpSpPr>
                <p:nvPr/>
              </p:nvGrpSpPr>
              <p:grpSpPr bwMode="auto">
                <a:xfrm>
                  <a:off x="2370" y="2365"/>
                  <a:ext cx="2025" cy="1242"/>
                  <a:chOff x="2370" y="2365"/>
                  <a:chExt cx="2025" cy="1242"/>
                </a:xfrm>
              </p:grpSpPr>
              <p:sp>
                <p:nvSpPr>
                  <p:cNvPr id="199" name="Rectangle 1254"/>
                  <p:cNvSpPr>
                    <a:spLocks noChangeArrowheads="1"/>
                  </p:cNvSpPr>
                  <p:nvPr/>
                </p:nvSpPr>
                <p:spPr bwMode="auto">
                  <a:xfrm>
                    <a:off x="2970" y="2365"/>
                    <a:ext cx="315" cy="1242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00" name="Rectangle 1255"/>
                  <p:cNvSpPr>
                    <a:spLocks noChangeArrowheads="1"/>
                  </p:cNvSpPr>
                  <p:nvPr/>
                </p:nvSpPr>
                <p:spPr bwMode="auto">
                  <a:xfrm>
                    <a:off x="2370" y="2812"/>
                    <a:ext cx="735" cy="79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01" name="Rectangle 1256"/>
                  <p:cNvSpPr>
                    <a:spLocks noChangeArrowheads="1"/>
                  </p:cNvSpPr>
                  <p:nvPr/>
                </p:nvSpPr>
                <p:spPr bwMode="auto">
                  <a:xfrm>
                    <a:off x="3900" y="2782"/>
                    <a:ext cx="495" cy="82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194" name="Group 1257"/>
              <p:cNvGrpSpPr>
                <a:grpSpLocks/>
              </p:cNvGrpSpPr>
              <p:nvPr/>
            </p:nvGrpSpPr>
            <p:grpSpPr bwMode="auto">
              <a:xfrm>
                <a:off x="2235" y="13138"/>
                <a:ext cx="720" cy="941"/>
                <a:chOff x="2235" y="13138"/>
                <a:chExt cx="720" cy="941"/>
              </a:xfrm>
            </p:grpSpPr>
            <p:sp>
              <p:nvSpPr>
                <p:cNvPr id="195" name="Rectangle 1258"/>
                <p:cNvSpPr>
                  <a:spLocks noChangeArrowheads="1"/>
                </p:cNvSpPr>
                <p:nvPr/>
              </p:nvSpPr>
              <p:spPr bwMode="auto">
                <a:xfrm>
                  <a:off x="2235" y="13138"/>
                  <a:ext cx="465" cy="91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96" name="Rectangle 1259"/>
                <p:cNvSpPr>
                  <a:spLocks noChangeArrowheads="1"/>
                </p:cNvSpPr>
                <p:nvPr/>
              </p:nvSpPr>
              <p:spPr bwMode="auto">
                <a:xfrm>
                  <a:off x="2850" y="13138"/>
                  <a:ext cx="105" cy="94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ru-RU"/>
                </a:p>
              </p:txBody>
            </p:sp>
          </p:grpSp>
        </p:grpSp>
        <p:grpSp>
          <p:nvGrpSpPr>
            <p:cNvPr id="80" name="Group 1376"/>
            <p:cNvGrpSpPr>
              <a:grpSpLocks/>
            </p:cNvGrpSpPr>
            <p:nvPr/>
          </p:nvGrpSpPr>
          <p:grpSpPr bwMode="auto">
            <a:xfrm>
              <a:off x="1437" y="4781"/>
              <a:ext cx="10017" cy="6886"/>
              <a:chOff x="1437" y="4781"/>
              <a:chExt cx="10017" cy="6886"/>
            </a:xfrm>
          </p:grpSpPr>
          <p:grpSp>
            <p:nvGrpSpPr>
              <p:cNvPr id="81" name="Group 1196"/>
              <p:cNvGrpSpPr>
                <a:grpSpLocks/>
              </p:cNvGrpSpPr>
              <p:nvPr/>
            </p:nvGrpSpPr>
            <p:grpSpPr bwMode="auto">
              <a:xfrm>
                <a:off x="1452" y="7671"/>
                <a:ext cx="2385" cy="1960"/>
                <a:chOff x="1437" y="10617"/>
                <a:chExt cx="2385" cy="1960"/>
              </a:xfrm>
            </p:grpSpPr>
            <p:grpSp>
              <p:nvGrpSpPr>
                <p:cNvPr id="173" name="Group 1197"/>
                <p:cNvGrpSpPr>
                  <a:grpSpLocks/>
                </p:cNvGrpSpPr>
                <p:nvPr/>
              </p:nvGrpSpPr>
              <p:grpSpPr bwMode="auto">
                <a:xfrm>
                  <a:off x="1437" y="10617"/>
                  <a:ext cx="2385" cy="1960"/>
                  <a:chOff x="2280" y="2157"/>
                  <a:chExt cx="2385" cy="1960"/>
                </a:xfrm>
              </p:grpSpPr>
              <p:grpSp>
                <p:nvGrpSpPr>
                  <p:cNvPr id="176" name="Group 1198"/>
                  <p:cNvGrpSpPr>
                    <a:grpSpLocks/>
                  </p:cNvGrpSpPr>
                  <p:nvPr/>
                </p:nvGrpSpPr>
                <p:grpSpPr bwMode="auto">
                  <a:xfrm>
                    <a:off x="2280" y="2157"/>
                    <a:ext cx="2385" cy="1960"/>
                    <a:chOff x="2100" y="1772"/>
                    <a:chExt cx="2385" cy="1960"/>
                  </a:xfrm>
                </p:grpSpPr>
                <p:sp>
                  <p:nvSpPr>
                    <p:cNvPr id="181" name="Text Box 119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00" y="3252"/>
                      <a:ext cx="2385" cy="48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 волны, мкм</a:t>
                      </a:r>
                    </a:p>
                  </p:txBody>
                </p:sp>
                <p:grpSp>
                  <p:nvGrpSpPr>
                    <p:cNvPr id="182" name="Group 12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00" y="1772"/>
                      <a:ext cx="2160" cy="1483"/>
                      <a:chOff x="2100" y="1772"/>
                      <a:chExt cx="2160" cy="1483"/>
                    </a:xfrm>
                  </p:grpSpPr>
                  <p:sp>
                    <p:nvSpPr>
                      <p:cNvPr id="183" name="Text Box 120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100" y="1772"/>
                        <a:ext cx="435" cy="46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ln w="9525"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1400" b="1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F</a:t>
                        </a:r>
                        <a:endPara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84" name="Group 120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60" y="1787"/>
                        <a:ext cx="2100" cy="1468"/>
                        <a:chOff x="2685" y="1787"/>
                        <a:chExt cx="2100" cy="1468"/>
                      </a:xfrm>
                    </p:grpSpPr>
                    <p:grpSp>
                      <p:nvGrpSpPr>
                        <p:cNvPr id="185" name="Group 12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85" y="1937"/>
                          <a:ext cx="2100" cy="1318"/>
                          <a:chOff x="3525" y="4487"/>
                          <a:chExt cx="2100" cy="1318"/>
                        </a:xfrm>
                      </p:grpSpPr>
                      <p:grpSp>
                        <p:nvGrpSpPr>
                          <p:cNvPr id="187" name="Group 120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525" y="4530"/>
                            <a:ext cx="2100" cy="1275"/>
                            <a:chOff x="3525" y="4980"/>
                            <a:chExt cx="2100" cy="1275"/>
                          </a:xfrm>
                        </p:grpSpPr>
                        <p:cxnSp>
                          <p:nvCxnSpPr>
                            <p:cNvPr id="191" name="AutoShape 1205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3525" y="4980"/>
                              <a:ext cx="0" cy="1275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noFill/>
                                </a14:hiddenFill>
                              </a:ext>
                            </a:extLst>
                          </p:spPr>
                        </p:cxnSp>
                        <p:cxnSp>
                          <p:nvCxnSpPr>
                            <p:cNvPr id="192" name="AutoShape 1206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3525" y="6255"/>
                              <a:ext cx="2100" cy="0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noFill/>
                                </a14:hiddenFill>
                              </a:ext>
                            </a:extLst>
                          </p:spPr>
                        </p:cxnSp>
                      </p:grpSp>
                      <p:sp>
                        <p:nvSpPr>
                          <p:cNvPr id="188" name="Freeform 120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705" y="4487"/>
                            <a:ext cx="1545" cy="1273"/>
                          </a:xfrm>
                          <a:custGeom>
                            <a:avLst/>
                            <a:gdLst>
                              <a:gd name="T0" fmla="*/ 0 w 1545"/>
                              <a:gd name="T1" fmla="*/ 1260 h 1273"/>
                              <a:gd name="T2" fmla="*/ 255 w 1545"/>
                              <a:gd name="T3" fmla="*/ 1185 h 1273"/>
                              <a:gd name="T4" fmla="*/ 570 w 1545"/>
                              <a:gd name="T5" fmla="*/ 735 h 1273"/>
                              <a:gd name="T6" fmla="*/ 735 w 1545"/>
                              <a:gd name="T7" fmla="*/ 60 h 1273"/>
                              <a:gd name="T8" fmla="*/ 735 w 1545"/>
                              <a:gd name="T9" fmla="*/ 1095 h 1273"/>
                              <a:gd name="T10" fmla="*/ 825 w 1545"/>
                              <a:gd name="T11" fmla="*/ 1125 h 1273"/>
                              <a:gd name="T12" fmla="*/ 1050 w 1545"/>
                              <a:gd name="T13" fmla="*/ 510 h 1273"/>
                              <a:gd name="T14" fmla="*/ 1125 w 1545"/>
                              <a:gd name="T15" fmla="*/ 930 h 1273"/>
                              <a:gd name="T16" fmla="*/ 1275 w 1545"/>
                              <a:gd name="T17" fmla="*/ 690 h 1273"/>
                              <a:gd name="T18" fmla="*/ 1380 w 1545"/>
                              <a:gd name="T19" fmla="*/ 1170 h 1273"/>
                              <a:gd name="T20" fmla="*/ 1545 w 1545"/>
                              <a:gd name="T21" fmla="*/ 1260 h 1273"/>
                              <a:gd name="T22" fmla="*/ 0 60000 65536"/>
                              <a:gd name="T23" fmla="*/ 0 60000 65536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</a:gdLst>
                            <a:ahLst/>
                            <a:cxnLst>
                              <a:cxn ang="T22">
                                <a:pos x="T0" y="T1"/>
                              </a:cxn>
                              <a:cxn ang="T23">
                                <a:pos x="T2" y="T3"/>
                              </a:cxn>
                              <a:cxn ang="T24">
                                <a:pos x="T4" y="T5"/>
                              </a:cxn>
                              <a:cxn ang="T25">
                                <a:pos x="T6" y="T7"/>
                              </a:cxn>
                              <a:cxn ang="T26">
                                <a:pos x="T8" y="T9"/>
                              </a:cxn>
                              <a:cxn ang="T27">
                                <a:pos x="T10" y="T11"/>
                              </a:cxn>
                              <a:cxn ang="T28">
                                <a:pos x="T12" y="T13"/>
                              </a:cxn>
                              <a:cxn ang="T29">
                                <a:pos x="T14" y="T15"/>
                              </a:cxn>
                              <a:cxn ang="T30">
                                <a:pos x="T16" y="T17"/>
                              </a:cxn>
                              <a:cxn ang="T31">
                                <a:pos x="T18" y="T19"/>
                              </a:cxn>
                              <a:cxn ang="T32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1545" h="1273">
                                <a:moveTo>
                                  <a:pt x="0" y="1260"/>
                                </a:moveTo>
                                <a:cubicBezTo>
                                  <a:pt x="80" y="1266"/>
                                  <a:pt x="160" y="1273"/>
                                  <a:pt x="255" y="1185"/>
                                </a:cubicBezTo>
                                <a:cubicBezTo>
                                  <a:pt x="350" y="1097"/>
                                  <a:pt x="490" y="923"/>
                                  <a:pt x="570" y="735"/>
                                </a:cubicBezTo>
                                <a:cubicBezTo>
                                  <a:pt x="650" y="547"/>
                                  <a:pt x="707" y="0"/>
                                  <a:pt x="735" y="60"/>
                                </a:cubicBezTo>
                                <a:cubicBezTo>
                                  <a:pt x="763" y="120"/>
                                  <a:pt x="720" y="917"/>
                                  <a:pt x="735" y="1095"/>
                                </a:cubicBezTo>
                                <a:cubicBezTo>
                                  <a:pt x="750" y="1273"/>
                                  <a:pt x="772" y="1223"/>
                                  <a:pt x="825" y="1125"/>
                                </a:cubicBezTo>
                                <a:cubicBezTo>
                                  <a:pt x="878" y="1027"/>
                                  <a:pt x="1000" y="543"/>
                                  <a:pt x="1050" y="510"/>
                                </a:cubicBezTo>
                                <a:cubicBezTo>
                                  <a:pt x="1100" y="477"/>
                                  <a:pt x="1088" y="900"/>
                                  <a:pt x="1125" y="930"/>
                                </a:cubicBezTo>
                                <a:cubicBezTo>
                                  <a:pt x="1162" y="960"/>
                                  <a:pt x="1233" y="650"/>
                                  <a:pt x="1275" y="690"/>
                                </a:cubicBezTo>
                                <a:cubicBezTo>
                                  <a:pt x="1317" y="730"/>
                                  <a:pt x="1335" y="1075"/>
                                  <a:pt x="1380" y="1170"/>
                                </a:cubicBezTo>
                                <a:cubicBezTo>
                                  <a:pt x="1425" y="1265"/>
                                  <a:pt x="1485" y="1262"/>
                                  <a:pt x="1545" y="1260"/>
                                </a:cubicBezTo>
                              </a:path>
                            </a:pathLst>
                          </a:custGeom>
                          <a:solidFill>
                            <a:schemeClr val="bg1">
                              <a:lumMod val="100000"/>
                              <a:lumOff val="0"/>
                            </a:schemeClr>
                          </a:solidFill>
                          <a:ln w="15875">
                            <a:solidFill>
                              <a:srgbClr val="7030A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89" name="Freeform 120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25" y="4487"/>
                            <a:ext cx="1740" cy="1273"/>
                          </a:xfrm>
                          <a:custGeom>
                            <a:avLst/>
                            <a:gdLst>
                              <a:gd name="T0" fmla="*/ 0 w 1545"/>
                              <a:gd name="T1" fmla="*/ 1260 h 1273"/>
                              <a:gd name="T2" fmla="*/ 287 w 1545"/>
                              <a:gd name="T3" fmla="*/ 1185 h 1273"/>
                              <a:gd name="T4" fmla="*/ 642 w 1545"/>
                              <a:gd name="T5" fmla="*/ 735 h 1273"/>
                              <a:gd name="T6" fmla="*/ 828 w 1545"/>
                              <a:gd name="T7" fmla="*/ 60 h 1273"/>
                              <a:gd name="T8" fmla="*/ 828 w 1545"/>
                              <a:gd name="T9" fmla="*/ 1095 h 1273"/>
                              <a:gd name="T10" fmla="*/ 929 w 1545"/>
                              <a:gd name="T11" fmla="*/ 1125 h 1273"/>
                              <a:gd name="T12" fmla="*/ 1183 w 1545"/>
                              <a:gd name="T13" fmla="*/ 510 h 1273"/>
                              <a:gd name="T14" fmla="*/ 1267 w 1545"/>
                              <a:gd name="T15" fmla="*/ 930 h 1273"/>
                              <a:gd name="T16" fmla="*/ 1436 w 1545"/>
                              <a:gd name="T17" fmla="*/ 690 h 1273"/>
                              <a:gd name="T18" fmla="*/ 1554 w 1545"/>
                              <a:gd name="T19" fmla="*/ 1170 h 1273"/>
                              <a:gd name="T20" fmla="*/ 1740 w 1545"/>
                              <a:gd name="T21" fmla="*/ 1260 h 1273"/>
                              <a:gd name="T22" fmla="*/ 0 60000 65536"/>
                              <a:gd name="T23" fmla="*/ 0 60000 65536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</a:gdLst>
                            <a:ahLst/>
                            <a:cxnLst>
                              <a:cxn ang="T22">
                                <a:pos x="T0" y="T1"/>
                              </a:cxn>
                              <a:cxn ang="T23">
                                <a:pos x="T2" y="T3"/>
                              </a:cxn>
                              <a:cxn ang="T24">
                                <a:pos x="T4" y="T5"/>
                              </a:cxn>
                              <a:cxn ang="T25">
                                <a:pos x="T6" y="T7"/>
                              </a:cxn>
                              <a:cxn ang="T26">
                                <a:pos x="T8" y="T9"/>
                              </a:cxn>
                              <a:cxn ang="T27">
                                <a:pos x="T10" y="T11"/>
                              </a:cxn>
                              <a:cxn ang="T28">
                                <a:pos x="T12" y="T13"/>
                              </a:cxn>
                              <a:cxn ang="T29">
                                <a:pos x="T14" y="T15"/>
                              </a:cxn>
                              <a:cxn ang="T30">
                                <a:pos x="T16" y="T17"/>
                              </a:cxn>
                              <a:cxn ang="T31">
                                <a:pos x="T18" y="T19"/>
                              </a:cxn>
                              <a:cxn ang="T32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1545" h="1273">
                                <a:moveTo>
                                  <a:pt x="0" y="1260"/>
                                </a:moveTo>
                                <a:cubicBezTo>
                                  <a:pt x="80" y="1266"/>
                                  <a:pt x="160" y="1273"/>
                                  <a:pt x="255" y="1185"/>
                                </a:cubicBezTo>
                                <a:cubicBezTo>
                                  <a:pt x="350" y="1097"/>
                                  <a:pt x="490" y="923"/>
                                  <a:pt x="570" y="735"/>
                                </a:cubicBezTo>
                                <a:cubicBezTo>
                                  <a:pt x="650" y="547"/>
                                  <a:pt x="707" y="0"/>
                                  <a:pt x="735" y="60"/>
                                </a:cubicBezTo>
                                <a:cubicBezTo>
                                  <a:pt x="763" y="120"/>
                                  <a:pt x="720" y="917"/>
                                  <a:pt x="735" y="1095"/>
                                </a:cubicBezTo>
                                <a:cubicBezTo>
                                  <a:pt x="750" y="1273"/>
                                  <a:pt x="772" y="1223"/>
                                  <a:pt x="825" y="1125"/>
                                </a:cubicBezTo>
                                <a:cubicBezTo>
                                  <a:pt x="878" y="1027"/>
                                  <a:pt x="1000" y="543"/>
                                  <a:pt x="1050" y="510"/>
                                </a:cubicBezTo>
                                <a:cubicBezTo>
                                  <a:pt x="1100" y="477"/>
                                  <a:pt x="1088" y="900"/>
                                  <a:pt x="1125" y="930"/>
                                </a:cubicBezTo>
                                <a:cubicBezTo>
                                  <a:pt x="1162" y="960"/>
                                  <a:pt x="1233" y="650"/>
                                  <a:pt x="1275" y="690"/>
                                </a:cubicBezTo>
                                <a:cubicBezTo>
                                  <a:pt x="1317" y="730"/>
                                  <a:pt x="1335" y="1075"/>
                                  <a:pt x="1380" y="1170"/>
                                </a:cubicBezTo>
                                <a:cubicBezTo>
                                  <a:pt x="1425" y="1265"/>
                                  <a:pt x="1485" y="1262"/>
                                  <a:pt x="1545" y="1260"/>
                                </a:cubicBezTo>
                              </a:path>
                            </a:pathLst>
                          </a:custGeom>
                          <a:solidFill>
                            <a:schemeClr val="bg1">
                              <a:lumMod val="100000"/>
                              <a:lumOff val="0"/>
                              <a:alpha val="0"/>
                            </a:schemeClr>
                          </a:solidFill>
                          <a:ln w="15875">
                            <a:solidFill>
                              <a:srgbClr val="7030A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90" name="Freeform 120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25" y="4830"/>
                            <a:ext cx="1545" cy="930"/>
                          </a:xfrm>
                          <a:custGeom>
                            <a:avLst/>
                            <a:gdLst>
                              <a:gd name="T0" fmla="*/ 0 w 1545"/>
                              <a:gd name="T1" fmla="*/ 921 h 1273"/>
                              <a:gd name="T2" fmla="*/ 255 w 1545"/>
                              <a:gd name="T3" fmla="*/ 866 h 1273"/>
                              <a:gd name="T4" fmla="*/ 570 w 1545"/>
                              <a:gd name="T5" fmla="*/ 537 h 1273"/>
                              <a:gd name="T6" fmla="*/ 735 w 1545"/>
                              <a:gd name="T7" fmla="*/ 44 h 1273"/>
                              <a:gd name="T8" fmla="*/ 735 w 1545"/>
                              <a:gd name="T9" fmla="*/ 800 h 1273"/>
                              <a:gd name="T10" fmla="*/ 825 w 1545"/>
                              <a:gd name="T11" fmla="*/ 822 h 1273"/>
                              <a:gd name="T12" fmla="*/ 1050 w 1545"/>
                              <a:gd name="T13" fmla="*/ 373 h 1273"/>
                              <a:gd name="T14" fmla="*/ 1125 w 1545"/>
                              <a:gd name="T15" fmla="*/ 679 h 1273"/>
                              <a:gd name="T16" fmla="*/ 1275 w 1545"/>
                              <a:gd name="T17" fmla="*/ 504 h 1273"/>
                              <a:gd name="T18" fmla="*/ 1380 w 1545"/>
                              <a:gd name="T19" fmla="*/ 855 h 1273"/>
                              <a:gd name="T20" fmla="*/ 1545 w 1545"/>
                              <a:gd name="T21" fmla="*/ 921 h 1273"/>
                              <a:gd name="T22" fmla="*/ 0 60000 65536"/>
                              <a:gd name="T23" fmla="*/ 0 60000 65536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</a:gdLst>
                            <a:ahLst/>
                            <a:cxnLst>
                              <a:cxn ang="T22">
                                <a:pos x="T0" y="T1"/>
                              </a:cxn>
                              <a:cxn ang="T23">
                                <a:pos x="T2" y="T3"/>
                              </a:cxn>
                              <a:cxn ang="T24">
                                <a:pos x="T4" y="T5"/>
                              </a:cxn>
                              <a:cxn ang="T25">
                                <a:pos x="T6" y="T7"/>
                              </a:cxn>
                              <a:cxn ang="T26">
                                <a:pos x="T8" y="T9"/>
                              </a:cxn>
                              <a:cxn ang="T27">
                                <a:pos x="T10" y="T11"/>
                              </a:cxn>
                              <a:cxn ang="T28">
                                <a:pos x="T12" y="T13"/>
                              </a:cxn>
                              <a:cxn ang="T29">
                                <a:pos x="T14" y="T15"/>
                              </a:cxn>
                              <a:cxn ang="T30">
                                <a:pos x="T16" y="T17"/>
                              </a:cxn>
                              <a:cxn ang="T31">
                                <a:pos x="T18" y="T19"/>
                              </a:cxn>
                              <a:cxn ang="T32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1545" h="1273">
                                <a:moveTo>
                                  <a:pt x="0" y="1260"/>
                                </a:moveTo>
                                <a:cubicBezTo>
                                  <a:pt x="80" y="1266"/>
                                  <a:pt x="160" y="1273"/>
                                  <a:pt x="255" y="1185"/>
                                </a:cubicBezTo>
                                <a:cubicBezTo>
                                  <a:pt x="350" y="1097"/>
                                  <a:pt x="490" y="923"/>
                                  <a:pt x="570" y="735"/>
                                </a:cubicBezTo>
                                <a:cubicBezTo>
                                  <a:pt x="650" y="547"/>
                                  <a:pt x="707" y="0"/>
                                  <a:pt x="735" y="60"/>
                                </a:cubicBezTo>
                                <a:cubicBezTo>
                                  <a:pt x="763" y="120"/>
                                  <a:pt x="720" y="917"/>
                                  <a:pt x="735" y="1095"/>
                                </a:cubicBezTo>
                                <a:cubicBezTo>
                                  <a:pt x="750" y="1273"/>
                                  <a:pt x="772" y="1223"/>
                                  <a:pt x="825" y="1125"/>
                                </a:cubicBezTo>
                                <a:cubicBezTo>
                                  <a:pt x="878" y="1027"/>
                                  <a:pt x="1000" y="543"/>
                                  <a:pt x="1050" y="510"/>
                                </a:cubicBezTo>
                                <a:cubicBezTo>
                                  <a:pt x="1100" y="477"/>
                                  <a:pt x="1088" y="900"/>
                                  <a:pt x="1125" y="930"/>
                                </a:cubicBezTo>
                                <a:cubicBezTo>
                                  <a:pt x="1162" y="960"/>
                                  <a:pt x="1233" y="650"/>
                                  <a:pt x="1275" y="690"/>
                                </a:cubicBezTo>
                                <a:cubicBezTo>
                                  <a:pt x="1317" y="730"/>
                                  <a:pt x="1335" y="1075"/>
                                  <a:pt x="1380" y="1170"/>
                                </a:cubicBezTo>
                                <a:cubicBezTo>
                                  <a:pt x="1425" y="1265"/>
                                  <a:pt x="1485" y="1262"/>
                                  <a:pt x="1545" y="1260"/>
                                </a:cubicBezTo>
                              </a:path>
                            </a:pathLst>
                          </a:custGeom>
                          <a:solidFill>
                            <a:schemeClr val="bg1">
                              <a:lumMod val="100000"/>
                              <a:lumOff val="0"/>
                              <a:alpha val="0"/>
                            </a:schemeClr>
                          </a:solidFill>
                          <a:ln w="15875">
                            <a:solidFill>
                              <a:srgbClr val="7030A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</p:grpSp>
                    <p:sp>
                      <p:nvSpPr>
                        <p:cNvPr id="186" name="Text Box 1210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65" y="1787"/>
                          <a:ext cx="720" cy="44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chemeClr val="bg1">
                              <a:lumMod val="100000"/>
                              <a:lumOff val="0"/>
                            </a:schemeClr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b="1" dirty="0">
                              <a:solidFill>
                                <a:srgbClr val="7030A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УФ</a:t>
                          </a:r>
                          <a:endParaRPr lang="ru-RU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77" name="Group 1211"/>
                  <p:cNvGrpSpPr>
                    <a:grpSpLocks/>
                  </p:cNvGrpSpPr>
                  <p:nvPr/>
                </p:nvGrpSpPr>
                <p:grpSpPr bwMode="auto">
                  <a:xfrm>
                    <a:off x="2370" y="2365"/>
                    <a:ext cx="2025" cy="1242"/>
                    <a:chOff x="2370" y="2365"/>
                    <a:chExt cx="2025" cy="1242"/>
                  </a:xfrm>
                </p:grpSpPr>
                <p:sp>
                  <p:nvSpPr>
                    <p:cNvPr id="178" name="Rectangle 12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70" y="2365"/>
                      <a:ext cx="315" cy="124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79" name="Rectangle 12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70" y="2812"/>
                      <a:ext cx="735" cy="79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80" name="Rectangle 12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0" y="2782"/>
                      <a:ext cx="495" cy="82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174" name="Rectangle 1215"/>
                <p:cNvSpPr>
                  <a:spLocks noChangeArrowheads="1"/>
                </p:cNvSpPr>
                <p:nvPr/>
              </p:nvSpPr>
              <p:spPr bwMode="auto">
                <a:xfrm>
                  <a:off x="2622" y="11103"/>
                  <a:ext cx="135" cy="925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rgbClr val="0070C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75" name="Rectangle 1216"/>
                <p:cNvSpPr>
                  <a:spLocks noChangeArrowheads="1"/>
                </p:cNvSpPr>
                <p:nvPr/>
              </p:nvSpPr>
              <p:spPr bwMode="auto">
                <a:xfrm>
                  <a:off x="2862" y="11103"/>
                  <a:ext cx="135" cy="925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rgbClr val="0070C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82" name="Group 1220"/>
              <p:cNvGrpSpPr>
                <a:grpSpLocks/>
              </p:cNvGrpSpPr>
              <p:nvPr/>
            </p:nvGrpSpPr>
            <p:grpSpPr bwMode="auto">
              <a:xfrm>
                <a:off x="1437" y="4781"/>
                <a:ext cx="2385" cy="1960"/>
                <a:chOff x="2280" y="2157"/>
                <a:chExt cx="2385" cy="1960"/>
              </a:xfrm>
            </p:grpSpPr>
            <p:grpSp>
              <p:nvGrpSpPr>
                <p:cNvPr id="156" name="Group 1221"/>
                <p:cNvGrpSpPr>
                  <a:grpSpLocks/>
                </p:cNvGrpSpPr>
                <p:nvPr/>
              </p:nvGrpSpPr>
              <p:grpSpPr bwMode="auto">
                <a:xfrm>
                  <a:off x="2280" y="2157"/>
                  <a:ext cx="2385" cy="1960"/>
                  <a:chOff x="2100" y="1772"/>
                  <a:chExt cx="2385" cy="1960"/>
                </a:xfrm>
              </p:grpSpPr>
              <p:sp>
                <p:nvSpPr>
                  <p:cNvPr id="161" name="Text Box 12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00" y="3252"/>
                    <a:ext cx="2385" cy="48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just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Длина волны, мкм</a:t>
                    </a:r>
                  </a:p>
                </p:txBody>
              </p:sp>
              <p:grpSp>
                <p:nvGrpSpPr>
                  <p:cNvPr id="162" name="Group 1223"/>
                  <p:cNvGrpSpPr>
                    <a:grpSpLocks/>
                  </p:cNvGrpSpPr>
                  <p:nvPr/>
                </p:nvGrpSpPr>
                <p:grpSpPr bwMode="auto">
                  <a:xfrm>
                    <a:off x="2100" y="1772"/>
                    <a:ext cx="2160" cy="1483"/>
                    <a:chOff x="2100" y="1772"/>
                    <a:chExt cx="2160" cy="1483"/>
                  </a:xfrm>
                </p:grpSpPr>
                <p:sp>
                  <p:nvSpPr>
                    <p:cNvPr id="163" name="Text Box 12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00" y="1772"/>
                      <a:ext cx="435" cy="463"/>
                    </a:xfrm>
                    <a:prstGeom prst="rect">
                      <a:avLst/>
                    </a:prstGeom>
                    <a:solidFill>
                      <a:schemeClr val="bg1">
                        <a:lumMod val="100000"/>
                        <a:lumOff val="0"/>
                      </a:schemeClr>
                    </a:solidFill>
                    <a:ln w="9525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164" name="Group 12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60" y="1787"/>
                      <a:ext cx="2100" cy="1468"/>
                      <a:chOff x="2685" y="1787"/>
                      <a:chExt cx="2100" cy="1468"/>
                    </a:xfrm>
                  </p:grpSpPr>
                  <p:grpSp>
                    <p:nvGrpSpPr>
                      <p:cNvPr id="165" name="Group 12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85" y="1937"/>
                        <a:ext cx="2100" cy="1318"/>
                        <a:chOff x="3525" y="4487"/>
                        <a:chExt cx="2100" cy="1318"/>
                      </a:xfrm>
                    </p:grpSpPr>
                    <p:grpSp>
                      <p:nvGrpSpPr>
                        <p:cNvPr id="167" name="Group 122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25" y="4530"/>
                          <a:ext cx="2100" cy="1275"/>
                          <a:chOff x="3525" y="4980"/>
                          <a:chExt cx="2100" cy="1275"/>
                        </a:xfrm>
                      </p:grpSpPr>
                      <p:cxnSp>
                        <p:nvCxnSpPr>
                          <p:cNvPr id="171" name="AutoShape 1228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3525" y="4980"/>
                            <a:ext cx="0" cy="1275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  <p:cxnSp>
                        <p:nvCxnSpPr>
                          <p:cNvPr id="172" name="AutoShape 1229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3525" y="6255"/>
                            <a:ext cx="2100" cy="0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</p:cxnSp>
                    </p:grpSp>
                    <p:sp>
                      <p:nvSpPr>
                        <p:cNvPr id="168" name="Freeform 123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705" y="4487"/>
                          <a:ext cx="1545" cy="1273"/>
                        </a:xfrm>
                        <a:custGeom>
                          <a:avLst/>
                          <a:gdLst>
                            <a:gd name="T0" fmla="*/ 0 w 1545"/>
                            <a:gd name="T1" fmla="*/ 1260 h 1273"/>
                            <a:gd name="T2" fmla="*/ 255 w 1545"/>
                            <a:gd name="T3" fmla="*/ 1185 h 1273"/>
                            <a:gd name="T4" fmla="*/ 570 w 1545"/>
                            <a:gd name="T5" fmla="*/ 735 h 1273"/>
                            <a:gd name="T6" fmla="*/ 735 w 1545"/>
                            <a:gd name="T7" fmla="*/ 60 h 1273"/>
                            <a:gd name="T8" fmla="*/ 735 w 1545"/>
                            <a:gd name="T9" fmla="*/ 1095 h 1273"/>
                            <a:gd name="T10" fmla="*/ 825 w 1545"/>
                            <a:gd name="T11" fmla="*/ 1125 h 1273"/>
                            <a:gd name="T12" fmla="*/ 1050 w 1545"/>
                            <a:gd name="T13" fmla="*/ 510 h 1273"/>
                            <a:gd name="T14" fmla="*/ 1125 w 1545"/>
                            <a:gd name="T15" fmla="*/ 930 h 1273"/>
                            <a:gd name="T16" fmla="*/ 1275 w 1545"/>
                            <a:gd name="T17" fmla="*/ 690 h 1273"/>
                            <a:gd name="T18" fmla="*/ 1380 w 1545"/>
                            <a:gd name="T19" fmla="*/ 1170 h 1273"/>
                            <a:gd name="T20" fmla="*/ 1545 w 1545"/>
                            <a:gd name="T21" fmla="*/ 1260 h 1273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</a:gdLst>
                          <a:ahLst/>
                          <a:cxnLst>
                            <a:cxn ang="T22">
                              <a:pos x="T0" y="T1"/>
                            </a:cxn>
                            <a:cxn ang="T23">
                              <a:pos x="T2" y="T3"/>
                            </a:cxn>
                            <a:cxn ang="T24">
                              <a:pos x="T4" y="T5"/>
                            </a:cxn>
                            <a:cxn ang="T25">
                              <a:pos x="T6" y="T7"/>
                            </a:cxn>
                            <a:cxn ang="T26">
                              <a:pos x="T8" y="T9"/>
                            </a:cxn>
                            <a:cxn ang="T27">
                              <a:pos x="T10" y="T11"/>
                            </a:cxn>
                            <a:cxn ang="T28">
                              <a:pos x="T12" y="T13"/>
                            </a:cxn>
                            <a:cxn ang="T29">
                              <a:pos x="T14" y="T15"/>
                            </a:cxn>
                            <a:cxn ang="T30">
                              <a:pos x="T16" y="T17"/>
                            </a:cxn>
                            <a:cxn ang="T31">
                              <a:pos x="T18" y="T19"/>
                            </a:cxn>
                            <a:cxn ang="T32">
                              <a:pos x="T20" y="T21"/>
                            </a:cxn>
                          </a:cxnLst>
                          <a:rect l="0" t="0" r="r" b="b"/>
                          <a:pathLst>
                            <a:path w="1545" h="1273">
                              <a:moveTo>
                                <a:pt x="0" y="1260"/>
                              </a:moveTo>
                              <a:cubicBezTo>
                                <a:pt x="80" y="1266"/>
                                <a:pt x="160" y="1273"/>
                                <a:pt x="255" y="1185"/>
                              </a:cubicBezTo>
                              <a:cubicBezTo>
                                <a:pt x="350" y="1097"/>
                                <a:pt x="490" y="923"/>
                                <a:pt x="570" y="735"/>
                              </a:cubicBezTo>
                              <a:cubicBezTo>
                                <a:pt x="650" y="547"/>
                                <a:pt x="707" y="0"/>
                                <a:pt x="735" y="60"/>
                              </a:cubicBezTo>
                              <a:cubicBezTo>
                                <a:pt x="763" y="120"/>
                                <a:pt x="720" y="917"/>
                                <a:pt x="735" y="1095"/>
                              </a:cubicBezTo>
                              <a:cubicBezTo>
                                <a:pt x="750" y="1273"/>
                                <a:pt x="772" y="1223"/>
                                <a:pt x="825" y="1125"/>
                              </a:cubicBezTo>
                              <a:cubicBezTo>
                                <a:pt x="878" y="1027"/>
                                <a:pt x="1000" y="543"/>
                                <a:pt x="1050" y="510"/>
                              </a:cubicBezTo>
                              <a:cubicBezTo>
                                <a:pt x="1100" y="477"/>
                                <a:pt x="1088" y="900"/>
                                <a:pt x="1125" y="930"/>
                              </a:cubicBezTo>
                              <a:cubicBezTo>
                                <a:pt x="1162" y="960"/>
                                <a:pt x="1233" y="650"/>
                                <a:pt x="1275" y="690"/>
                              </a:cubicBezTo>
                              <a:cubicBezTo>
                                <a:pt x="1317" y="730"/>
                                <a:pt x="1335" y="1075"/>
                                <a:pt x="1380" y="1170"/>
                              </a:cubicBezTo>
                              <a:cubicBezTo>
                                <a:pt x="1425" y="1265"/>
                                <a:pt x="1485" y="1262"/>
                                <a:pt x="1545" y="1260"/>
                              </a:cubicBezTo>
                            </a:path>
                          </a:pathLst>
                        </a:custGeom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  <a:ln w="15875">
                          <a:solidFill>
                            <a:srgbClr val="7030A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69" name="Freeform 123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25" y="4487"/>
                          <a:ext cx="1740" cy="1273"/>
                        </a:xfrm>
                        <a:custGeom>
                          <a:avLst/>
                          <a:gdLst>
                            <a:gd name="T0" fmla="*/ 0 w 1545"/>
                            <a:gd name="T1" fmla="*/ 1260 h 1273"/>
                            <a:gd name="T2" fmla="*/ 287 w 1545"/>
                            <a:gd name="T3" fmla="*/ 1185 h 1273"/>
                            <a:gd name="T4" fmla="*/ 642 w 1545"/>
                            <a:gd name="T5" fmla="*/ 735 h 1273"/>
                            <a:gd name="T6" fmla="*/ 828 w 1545"/>
                            <a:gd name="T7" fmla="*/ 60 h 1273"/>
                            <a:gd name="T8" fmla="*/ 828 w 1545"/>
                            <a:gd name="T9" fmla="*/ 1095 h 1273"/>
                            <a:gd name="T10" fmla="*/ 929 w 1545"/>
                            <a:gd name="T11" fmla="*/ 1125 h 1273"/>
                            <a:gd name="T12" fmla="*/ 1183 w 1545"/>
                            <a:gd name="T13" fmla="*/ 510 h 1273"/>
                            <a:gd name="T14" fmla="*/ 1267 w 1545"/>
                            <a:gd name="T15" fmla="*/ 930 h 1273"/>
                            <a:gd name="T16" fmla="*/ 1436 w 1545"/>
                            <a:gd name="T17" fmla="*/ 690 h 1273"/>
                            <a:gd name="T18" fmla="*/ 1554 w 1545"/>
                            <a:gd name="T19" fmla="*/ 1170 h 1273"/>
                            <a:gd name="T20" fmla="*/ 1740 w 1545"/>
                            <a:gd name="T21" fmla="*/ 1260 h 1273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</a:gdLst>
                          <a:ahLst/>
                          <a:cxnLst>
                            <a:cxn ang="T22">
                              <a:pos x="T0" y="T1"/>
                            </a:cxn>
                            <a:cxn ang="T23">
                              <a:pos x="T2" y="T3"/>
                            </a:cxn>
                            <a:cxn ang="T24">
                              <a:pos x="T4" y="T5"/>
                            </a:cxn>
                            <a:cxn ang="T25">
                              <a:pos x="T6" y="T7"/>
                            </a:cxn>
                            <a:cxn ang="T26">
                              <a:pos x="T8" y="T9"/>
                            </a:cxn>
                            <a:cxn ang="T27">
                              <a:pos x="T10" y="T11"/>
                            </a:cxn>
                            <a:cxn ang="T28">
                              <a:pos x="T12" y="T13"/>
                            </a:cxn>
                            <a:cxn ang="T29">
                              <a:pos x="T14" y="T15"/>
                            </a:cxn>
                            <a:cxn ang="T30">
                              <a:pos x="T16" y="T17"/>
                            </a:cxn>
                            <a:cxn ang="T31">
                              <a:pos x="T18" y="T19"/>
                            </a:cxn>
                            <a:cxn ang="T32">
                              <a:pos x="T20" y="T21"/>
                            </a:cxn>
                          </a:cxnLst>
                          <a:rect l="0" t="0" r="r" b="b"/>
                          <a:pathLst>
                            <a:path w="1545" h="1273">
                              <a:moveTo>
                                <a:pt x="0" y="1260"/>
                              </a:moveTo>
                              <a:cubicBezTo>
                                <a:pt x="80" y="1266"/>
                                <a:pt x="160" y="1273"/>
                                <a:pt x="255" y="1185"/>
                              </a:cubicBezTo>
                              <a:cubicBezTo>
                                <a:pt x="350" y="1097"/>
                                <a:pt x="490" y="923"/>
                                <a:pt x="570" y="735"/>
                              </a:cubicBezTo>
                              <a:cubicBezTo>
                                <a:pt x="650" y="547"/>
                                <a:pt x="707" y="0"/>
                                <a:pt x="735" y="60"/>
                              </a:cubicBezTo>
                              <a:cubicBezTo>
                                <a:pt x="763" y="120"/>
                                <a:pt x="720" y="917"/>
                                <a:pt x="735" y="1095"/>
                              </a:cubicBezTo>
                              <a:cubicBezTo>
                                <a:pt x="750" y="1273"/>
                                <a:pt x="772" y="1223"/>
                                <a:pt x="825" y="1125"/>
                              </a:cubicBezTo>
                              <a:cubicBezTo>
                                <a:pt x="878" y="1027"/>
                                <a:pt x="1000" y="543"/>
                                <a:pt x="1050" y="510"/>
                              </a:cubicBezTo>
                              <a:cubicBezTo>
                                <a:pt x="1100" y="477"/>
                                <a:pt x="1088" y="900"/>
                                <a:pt x="1125" y="930"/>
                              </a:cubicBezTo>
                              <a:cubicBezTo>
                                <a:pt x="1162" y="960"/>
                                <a:pt x="1233" y="650"/>
                                <a:pt x="1275" y="690"/>
                              </a:cubicBezTo>
                              <a:cubicBezTo>
                                <a:pt x="1317" y="730"/>
                                <a:pt x="1335" y="1075"/>
                                <a:pt x="1380" y="1170"/>
                              </a:cubicBezTo>
                              <a:cubicBezTo>
                                <a:pt x="1425" y="1265"/>
                                <a:pt x="1485" y="1262"/>
                                <a:pt x="1545" y="1260"/>
                              </a:cubicBezTo>
                            </a:path>
                          </a:pathLst>
                        </a:custGeom>
                        <a:solidFill>
                          <a:schemeClr val="bg1">
                            <a:lumMod val="100000"/>
                            <a:lumOff val="0"/>
                            <a:alpha val="0"/>
                          </a:schemeClr>
                        </a:solidFill>
                        <a:ln w="15875">
                          <a:solidFill>
                            <a:srgbClr val="7030A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170" name="Freeform 12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25" y="4830"/>
                          <a:ext cx="1545" cy="930"/>
                        </a:xfrm>
                        <a:custGeom>
                          <a:avLst/>
                          <a:gdLst>
                            <a:gd name="T0" fmla="*/ 0 w 1545"/>
                            <a:gd name="T1" fmla="*/ 921 h 1273"/>
                            <a:gd name="T2" fmla="*/ 255 w 1545"/>
                            <a:gd name="T3" fmla="*/ 866 h 1273"/>
                            <a:gd name="T4" fmla="*/ 570 w 1545"/>
                            <a:gd name="T5" fmla="*/ 537 h 1273"/>
                            <a:gd name="T6" fmla="*/ 735 w 1545"/>
                            <a:gd name="T7" fmla="*/ 44 h 1273"/>
                            <a:gd name="T8" fmla="*/ 735 w 1545"/>
                            <a:gd name="T9" fmla="*/ 800 h 1273"/>
                            <a:gd name="T10" fmla="*/ 825 w 1545"/>
                            <a:gd name="T11" fmla="*/ 822 h 1273"/>
                            <a:gd name="T12" fmla="*/ 1050 w 1545"/>
                            <a:gd name="T13" fmla="*/ 373 h 1273"/>
                            <a:gd name="T14" fmla="*/ 1125 w 1545"/>
                            <a:gd name="T15" fmla="*/ 679 h 1273"/>
                            <a:gd name="T16" fmla="*/ 1275 w 1545"/>
                            <a:gd name="T17" fmla="*/ 504 h 1273"/>
                            <a:gd name="T18" fmla="*/ 1380 w 1545"/>
                            <a:gd name="T19" fmla="*/ 855 h 1273"/>
                            <a:gd name="T20" fmla="*/ 1545 w 1545"/>
                            <a:gd name="T21" fmla="*/ 921 h 1273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</a:gdLst>
                          <a:ahLst/>
                          <a:cxnLst>
                            <a:cxn ang="T22">
                              <a:pos x="T0" y="T1"/>
                            </a:cxn>
                            <a:cxn ang="T23">
                              <a:pos x="T2" y="T3"/>
                            </a:cxn>
                            <a:cxn ang="T24">
                              <a:pos x="T4" y="T5"/>
                            </a:cxn>
                            <a:cxn ang="T25">
                              <a:pos x="T6" y="T7"/>
                            </a:cxn>
                            <a:cxn ang="T26">
                              <a:pos x="T8" y="T9"/>
                            </a:cxn>
                            <a:cxn ang="T27">
                              <a:pos x="T10" y="T11"/>
                            </a:cxn>
                            <a:cxn ang="T28">
                              <a:pos x="T12" y="T13"/>
                            </a:cxn>
                            <a:cxn ang="T29">
                              <a:pos x="T14" y="T15"/>
                            </a:cxn>
                            <a:cxn ang="T30">
                              <a:pos x="T16" y="T17"/>
                            </a:cxn>
                            <a:cxn ang="T31">
                              <a:pos x="T18" y="T19"/>
                            </a:cxn>
                            <a:cxn ang="T32">
                              <a:pos x="T20" y="T21"/>
                            </a:cxn>
                          </a:cxnLst>
                          <a:rect l="0" t="0" r="r" b="b"/>
                          <a:pathLst>
                            <a:path w="1545" h="1273">
                              <a:moveTo>
                                <a:pt x="0" y="1260"/>
                              </a:moveTo>
                              <a:cubicBezTo>
                                <a:pt x="80" y="1266"/>
                                <a:pt x="160" y="1273"/>
                                <a:pt x="255" y="1185"/>
                              </a:cubicBezTo>
                              <a:cubicBezTo>
                                <a:pt x="350" y="1097"/>
                                <a:pt x="490" y="923"/>
                                <a:pt x="570" y="735"/>
                              </a:cubicBezTo>
                              <a:cubicBezTo>
                                <a:pt x="650" y="547"/>
                                <a:pt x="707" y="0"/>
                                <a:pt x="735" y="60"/>
                              </a:cubicBezTo>
                              <a:cubicBezTo>
                                <a:pt x="763" y="120"/>
                                <a:pt x="720" y="917"/>
                                <a:pt x="735" y="1095"/>
                              </a:cubicBezTo>
                              <a:cubicBezTo>
                                <a:pt x="750" y="1273"/>
                                <a:pt x="772" y="1223"/>
                                <a:pt x="825" y="1125"/>
                              </a:cubicBezTo>
                              <a:cubicBezTo>
                                <a:pt x="878" y="1027"/>
                                <a:pt x="1000" y="543"/>
                                <a:pt x="1050" y="510"/>
                              </a:cubicBezTo>
                              <a:cubicBezTo>
                                <a:pt x="1100" y="477"/>
                                <a:pt x="1088" y="900"/>
                                <a:pt x="1125" y="930"/>
                              </a:cubicBezTo>
                              <a:cubicBezTo>
                                <a:pt x="1162" y="960"/>
                                <a:pt x="1233" y="650"/>
                                <a:pt x="1275" y="690"/>
                              </a:cubicBezTo>
                              <a:cubicBezTo>
                                <a:pt x="1317" y="730"/>
                                <a:pt x="1335" y="1075"/>
                                <a:pt x="1380" y="1170"/>
                              </a:cubicBezTo>
                              <a:cubicBezTo>
                                <a:pt x="1425" y="1265"/>
                                <a:pt x="1485" y="1262"/>
                                <a:pt x="1545" y="1260"/>
                              </a:cubicBezTo>
                            </a:path>
                          </a:pathLst>
                        </a:custGeom>
                        <a:solidFill>
                          <a:schemeClr val="bg1">
                            <a:lumMod val="100000"/>
                            <a:lumOff val="0"/>
                            <a:alpha val="0"/>
                          </a:schemeClr>
                        </a:solidFill>
                        <a:ln w="15875">
                          <a:solidFill>
                            <a:srgbClr val="7030A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</p:grpSp>
                  <p:sp>
                    <p:nvSpPr>
                      <p:cNvPr id="166" name="Text Box 123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065" y="1787"/>
                        <a:ext cx="720" cy="44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ru-RU" sz="1400" b="1" dirty="0">
                            <a:solidFill>
                              <a:srgbClr val="7030A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УФ</a:t>
                        </a:r>
                        <a:endPara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57" name="Group 1234"/>
                <p:cNvGrpSpPr>
                  <a:grpSpLocks/>
                </p:cNvGrpSpPr>
                <p:nvPr/>
              </p:nvGrpSpPr>
              <p:grpSpPr bwMode="auto">
                <a:xfrm>
                  <a:off x="2370" y="2365"/>
                  <a:ext cx="2025" cy="1242"/>
                  <a:chOff x="2370" y="2365"/>
                  <a:chExt cx="2025" cy="1242"/>
                </a:xfrm>
              </p:grpSpPr>
              <p:sp>
                <p:nvSpPr>
                  <p:cNvPr id="158" name="Rectangle 1235"/>
                  <p:cNvSpPr>
                    <a:spLocks noChangeArrowheads="1"/>
                  </p:cNvSpPr>
                  <p:nvPr/>
                </p:nvSpPr>
                <p:spPr bwMode="auto">
                  <a:xfrm>
                    <a:off x="2970" y="2365"/>
                    <a:ext cx="315" cy="1242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59" name="Rectangle 1236"/>
                  <p:cNvSpPr>
                    <a:spLocks noChangeArrowheads="1"/>
                  </p:cNvSpPr>
                  <p:nvPr/>
                </p:nvSpPr>
                <p:spPr bwMode="auto">
                  <a:xfrm>
                    <a:off x="2370" y="2812"/>
                    <a:ext cx="735" cy="79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60" name="Rectangle 1237"/>
                  <p:cNvSpPr>
                    <a:spLocks noChangeArrowheads="1"/>
                  </p:cNvSpPr>
                  <p:nvPr/>
                </p:nvSpPr>
                <p:spPr bwMode="auto">
                  <a:xfrm>
                    <a:off x="3900" y="2782"/>
                    <a:ext cx="495" cy="82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83" name="Group 1260"/>
              <p:cNvGrpSpPr>
                <a:grpSpLocks/>
              </p:cNvGrpSpPr>
              <p:nvPr/>
            </p:nvGrpSpPr>
            <p:grpSpPr bwMode="auto">
              <a:xfrm>
                <a:off x="8682" y="7611"/>
                <a:ext cx="2769" cy="1983"/>
                <a:chOff x="8667" y="10557"/>
                <a:chExt cx="2769" cy="1983"/>
              </a:xfrm>
            </p:grpSpPr>
            <p:sp>
              <p:nvSpPr>
                <p:cNvPr id="138" name="Freeform 1261"/>
                <p:cNvSpPr>
                  <a:spLocks/>
                </p:cNvSpPr>
                <p:nvPr/>
              </p:nvSpPr>
              <p:spPr bwMode="auto">
                <a:xfrm>
                  <a:off x="9054" y="10660"/>
                  <a:ext cx="1752" cy="1400"/>
                </a:xfrm>
                <a:custGeom>
                  <a:avLst/>
                  <a:gdLst>
                    <a:gd name="T0" fmla="*/ 0 w 1752"/>
                    <a:gd name="T1" fmla="*/ 1275 h 1400"/>
                    <a:gd name="T2" fmla="*/ 207 w 1752"/>
                    <a:gd name="T3" fmla="*/ 1230 h 1400"/>
                    <a:gd name="T4" fmla="*/ 477 w 1752"/>
                    <a:gd name="T5" fmla="*/ 810 h 1400"/>
                    <a:gd name="T6" fmla="*/ 582 w 1752"/>
                    <a:gd name="T7" fmla="*/ 1125 h 1400"/>
                    <a:gd name="T8" fmla="*/ 822 w 1752"/>
                    <a:gd name="T9" fmla="*/ 225 h 1400"/>
                    <a:gd name="T10" fmla="*/ 942 w 1752"/>
                    <a:gd name="T11" fmla="*/ 1275 h 1400"/>
                    <a:gd name="T12" fmla="*/ 1122 w 1752"/>
                    <a:gd name="T13" fmla="*/ 975 h 1400"/>
                    <a:gd name="T14" fmla="*/ 1332 w 1752"/>
                    <a:gd name="T15" fmla="*/ 225 h 1400"/>
                    <a:gd name="T16" fmla="*/ 1377 w 1752"/>
                    <a:gd name="T17" fmla="*/ 1005 h 1400"/>
                    <a:gd name="T18" fmla="*/ 1467 w 1752"/>
                    <a:gd name="T19" fmla="*/ 1230 h 1400"/>
                    <a:gd name="T20" fmla="*/ 1650 w 1752"/>
                    <a:gd name="T21" fmla="*/ 0 h 1400"/>
                    <a:gd name="T22" fmla="*/ 1752 w 1752"/>
                    <a:gd name="T23" fmla="*/ 1230 h 14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52" h="1400">
                      <a:moveTo>
                        <a:pt x="0" y="1275"/>
                      </a:moveTo>
                      <a:cubicBezTo>
                        <a:pt x="63" y="1291"/>
                        <a:pt x="127" y="1308"/>
                        <a:pt x="207" y="1230"/>
                      </a:cubicBezTo>
                      <a:cubicBezTo>
                        <a:pt x="287" y="1152"/>
                        <a:pt x="415" y="828"/>
                        <a:pt x="477" y="810"/>
                      </a:cubicBezTo>
                      <a:cubicBezTo>
                        <a:pt x="539" y="792"/>
                        <a:pt x="524" y="1223"/>
                        <a:pt x="582" y="1125"/>
                      </a:cubicBezTo>
                      <a:cubicBezTo>
                        <a:pt x="640" y="1027"/>
                        <a:pt x="762" y="200"/>
                        <a:pt x="822" y="225"/>
                      </a:cubicBezTo>
                      <a:cubicBezTo>
                        <a:pt x="882" y="250"/>
                        <a:pt x="892" y="1150"/>
                        <a:pt x="942" y="1275"/>
                      </a:cubicBezTo>
                      <a:cubicBezTo>
                        <a:pt x="992" y="1400"/>
                        <a:pt x="1057" y="1150"/>
                        <a:pt x="1122" y="975"/>
                      </a:cubicBezTo>
                      <a:cubicBezTo>
                        <a:pt x="1187" y="800"/>
                        <a:pt x="1289" y="220"/>
                        <a:pt x="1332" y="225"/>
                      </a:cubicBezTo>
                      <a:cubicBezTo>
                        <a:pt x="1375" y="230"/>
                        <a:pt x="1355" y="838"/>
                        <a:pt x="1377" y="1005"/>
                      </a:cubicBezTo>
                      <a:cubicBezTo>
                        <a:pt x="1399" y="1172"/>
                        <a:pt x="1421" y="1398"/>
                        <a:pt x="1467" y="1230"/>
                      </a:cubicBezTo>
                      <a:cubicBezTo>
                        <a:pt x="1513" y="1062"/>
                        <a:pt x="1603" y="0"/>
                        <a:pt x="1650" y="0"/>
                      </a:cubicBezTo>
                      <a:cubicBezTo>
                        <a:pt x="1697" y="0"/>
                        <a:pt x="1730" y="1018"/>
                        <a:pt x="1752" y="1230"/>
                      </a:cubicBezTo>
                    </a:path>
                  </a:pathLst>
                </a:custGeom>
                <a:noFill/>
                <a:ln w="15875">
                  <a:solidFill>
                    <a:srgbClr val="68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139" name="Group 1262"/>
                <p:cNvGrpSpPr>
                  <a:grpSpLocks/>
                </p:cNvGrpSpPr>
                <p:nvPr/>
              </p:nvGrpSpPr>
              <p:grpSpPr bwMode="auto">
                <a:xfrm>
                  <a:off x="8667" y="10557"/>
                  <a:ext cx="2769" cy="1983"/>
                  <a:chOff x="8682" y="10557"/>
                  <a:chExt cx="2769" cy="1983"/>
                </a:xfrm>
              </p:grpSpPr>
              <p:grpSp>
                <p:nvGrpSpPr>
                  <p:cNvPr id="140" name="Group 1263"/>
                  <p:cNvGrpSpPr>
                    <a:grpSpLocks/>
                  </p:cNvGrpSpPr>
                  <p:nvPr/>
                </p:nvGrpSpPr>
                <p:grpSpPr bwMode="auto">
                  <a:xfrm>
                    <a:off x="8874" y="10557"/>
                    <a:ext cx="2577" cy="553"/>
                    <a:chOff x="8874" y="10557"/>
                    <a:chExt cx="2577" cy="553"/>
                  </a:xfrm>
                </p:grpSpPr>
                <p:sp>
                  <p:nvSpPr>
                    <p:cNvPr id="154" name="Text Box 126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746" y="10572"/>
                      <a:ext cx="705" cy="53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8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55" name="Text Box 126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874" y="10557"/>
                      <a:ext cx="435" cy="463"/>
                    </a:xfrm>
                    <a:prstGeom prst="rect">
                      <a:avLst/>
                    </a:prstGeom>
                    <a:solidFill>
                      <a:schemeClr val="bg1">
                        <a:lumMod val="100000"/>
                        <a:lumOff val="0"/>
                      </a:schemeClr>
                    </a:solidFill>
                    <a:ln w="9525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41" name="Group 1266"/>
                  <p:cNvGrpSpPr>
                    <a:grpSpLocks/>
                  </p:cNvGrpSpPr>
                  <p:nvPr/>
                </p:nvGrpSpPr>
                <p:grpSpPr bwMode="auto">
                  <a:xfrm>
                    <a:off x="8682" y="10609"/>
                    <a:ext cx="2679" cy="1931"/>
                    <a:chOff x="8682" y="10609"/>
                    <a:chExt cx="2679" cy="1931"/>
                  </a:xfrm>
                </p:grpSpPr>
                <p:grpSp>
                  <p:nvGrpSpPr>
                    <p:cNvPr id="142" name="Group 12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952" y="10617"/>
                      <a:ext cx="1932" cy="1405"/>
                      <a:chOff x="4143" y="2353"/>
                      <a:chExt cx="1932" cy="1405"/>
                    </a:xfrm>
                  </p:grpSpPr>
                  <p:sp>
                    <p:nvSpPr>
                      <p:cNvPr id="152" name="Rectangle 12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55" y="2353"/>
                        <a:ext cx="420" cy="140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53" name="Rectangle 12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43" y="2738"/>
                        <a:ext cx="717" cy="10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143" name="Group 12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682" y="11170"/>
                      <a:ext cx="2679" cy="1370"/>
                      <a:chOff x="8682" y="11170"/>
                      <a:chExt cx="2679" cy="1370"/>
                    </a:xfrm>
                  </p:grpSpPr>
                  <p:sp>
                    <p:nvSpPr>
                      <p:cNvPr id="150" name="Text Box 127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682" y="12060"/>
                        <a:ext cx="2679" cy="48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ru-RU" sz="1400" dirty="0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Волновое число, см</a:t>
                        </a:r>
                        <a:r>
                          <a:rPr lang="ru-RU" sz="1400" baseline="30000" dirty="0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-1</a:t>
                        </a:r>
                        <a:endPara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51" name="Freeform 127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919" y="11170"/>
                        <a:ext cx="1887" cy="890"/>
                      </a:xfrm>
                      <a:custGeom>
                        <a:avLst/>
                        <a:gdLst>
                          <a:gd name="T0" fmla="*/ 0 w 1752"/>
                          <a:gd name="T1" fmla="*/ 811 h 1400"/>
                          <a:gd name="T2" fmla="*/ 223 w 1752"/>
                          <a:gd name="T3" fmla="*/ 782 h 1400"/>
                          <a:gd name="T4" fmla="*/ 514 w 1752"/>
                          <a:gd name="T5" fmla="*/ 515 h 1400"/>
                          <a:gd name="T6" fmla="*/ 627 w 1752"/>
                          <a:gd name="T7" fmla="*/ 715 h 1400"/>
                          <a:gd name="T8" fmla="*/ 885 w 1752"/>
                          <a:gd name="T9" fmla="*/ 143 h 1400"/>
                          <a:gd name="T10" fmla="*/ 1015 w 1752"/>
                          <a:gd name="T11" fmla="*/ 811 h 1400"/>
                          <a:gd name="T12" fmla="*/ 1208 w 1752"/>
                          <a:gd name="T13" fmla="*/ 620 h 1400"/>
                          <a:gd name="T14" fmla="*/ 1435 w 1752"/>
                          <a:gd name="T15" fmla="*/ 143 h 1400"/>
                          <a:gd name="T16" fmla="*/ 1483 w 1752"/>
                          <a:gd name="T17" fmla="*/ 639 h 1400"/>
                          <a:gd name="T18" fmla="*/ 1580 w 1752"/>
                          <a:gd name="T19" fmla="*/ 782 h 1400"/>
                          <a:gd name="T20" fmla="*/ 1777 w 1752"/>
                          <a:gd name="T21" fmla="*/ 0 h 1400"/>
                          <a:gd name="T22" fmla="*/ 1887 w 1752"/>
                          <a:gd name="T23" fmla="*/ 782 h 1400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0" t="0" r="r" b="b"/>
                        <a:pathLst>
                          <a:path w="1752" h="1400">
                            <a:moveTo>
                              <a:pt x="0" y="1275"/>
                            </a:moveTo>
                            <a:cubicBezTo>
                              <a:pt x="63" y="1291"/>
                              <a:pt x="127" y="1308"/>
                              <a:pt x="207" y="1230"/>
                            </a:cubicBezTo>
                            <a:cubicBezTo>
                              <a:pt x="287" y="1152"/>
                              <a:pt x="415" y="828"/>
                              <a:pt x="477" y="810"/>
                            </a:cubicBezTo>
                            <a:cubicBezTo>
                              <a:pt x="539" y="792"/>
                              <a:pt x="524" y="1223"/>
                              <a:pt x="582" y="1125"/>
                            </a:cubicBezTo>
                            <a:cubicBezTo>
                              <a:pt x="640" y="1027"/>
                              <a:pt x="762" y="200"/>
                              <a:pt x="822" y="225"/>
                            </a:cubicBezTo>
                            <a:cubicBezTo>
                              <a:pt x="882" y="250"/>
                              <a:pt x="892" y="1150"/>
                              <a:pt x="942" y="1275"/>
                            </a:cubicBezTo>
                            <a:cubicBezTo>
                              <a:pt x="992" y="1400"/>
                              <a:pt x="1057" y="1150"/>
                              <a:pt x="1122" y="975"/>
                            </a:cubicBezTo>
                            <a:cubicBezTo>
                              <a:pt x="1187" y="800"/>
                              <a:pt x="1289" y="220"/>
                              <a:pt x="1332" y="225"/>
                            </a:cubicBezTo>
                            <a:cubicBezTo>
                              <a:pt x="1375" y="230"/>
                              <a:pt x="1355" y="838"/>
                              <a:pt x="1377" y="1005"/>
                            </a:cubicBezTo>
                            <a:cubicBezTo>
                              <a:pt x="1399" y="1172"/>
                              <a:pt x="1421" y="1398"/>
                              <a:pt x="1467" y="1230"/>
                            </a:cubicBezTo>
                            <a:cubicBezTo>
                              <a:pt x="1513" y="1062"/>
                              <a:pt x="1603" y="0"/>
                              <a:pt x="1650" y="0"/>
                            </a:cubicBezTo>
                            <a:cubicBezTo>
                              <a:pt x="1697" y="0"/>
                              <a:pt x="1730" y="1018"/>
                              <a:pt x="1752" y="123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68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144" name="Freeform 1273"/>
                    <p:cNvSpPr>
                      <a:spLocks/>
                    </p:cNvSpPr>
                    <p:nvPr/>
                  </p:nvSpPr>
                  <p:spPr bwMode="auto">
                    <a:xfrm>
                      <a:off x="9057" y="11065"/>
                      <a:ext cx="1752" cy="980"/>
                    </a:xfrm>
                    <a:custGeom>
                      <a:avLst/>
                      <a:gdLst>
                        <a:gd name="T0" fmla="*/ 0 w 1752"/>
                        <a:gd name="T1" fmla="*/ 893 h 1400"/>
                        <a:gd name="T2" fmla="*/ 207 w 1752"/>
                        <a:gd name="T3" fmla="*/ 861 h 1400"/>
                        <a:gd name="T4" fmla="*/ 477 w 1752"/>
                        <a:gd name="T5" fmla="*/ 567 h 1400"/>
                        <a:gd name="T6" fmla="*/ 582 w 1752"/>
                        <a:gd name="T7" fmla="*/ 788 h 1400"/>
                        <a:gd name="T8" fmla="*/ 822 w 1752"/>
                        <a:gd name="T9" fmla="*/ 158 h 1400"/>
                        <a:gd name="T10" fmla="*/ 942 w 1752"/>
                        <a:gd name="T11" fmla="*/ 893 h 1400"/>
                        <a:gd name="T12" fmla="*/ 1122 w 1752"/>
                        <a:gd name="T13" fmla="*/ 683 h 1400"/>
                        <a:gd name="T14" fmla="*/ 1332 w 1752"/>
                        <a:gd name="T15" fmla="*/ 158 h 1400"/>
                        <a:gd name="T16" fmla="*/ 1377 w 1752"/>
                        <a:gd name="T17" fmla="*/ 704 h 1400"/>
                        <a:gd name="T18" fmla="*/ 1467 w 1752"/>
                        <a:gd name="T19" fmla="*/ 861 h 1400"/>
                        <a:gd name="T20" fmla="*/ 1650 w 1752"/>
                        <a:gd name="T21" fmla="*/ 0 h 1400"/>
                        <a:gd name="T22" fmla="*/ 1752 w 1752"/>
                        <a:gd name="T23" fmla="*/ 861 h 140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52" h="1400">
                          <a:moveTo>
                            <a:pt x="0" y="1275"/>
                          </a:moveTo>
                          <a:cubicBezTo>
                            <a:pt x="63" y="1291"/>
                            <a:pt x="127" y="1308"/>
                            <a:pt x="207" y="1230"/>
                          </a:cubicBezTo>
                          <a:cubicBezTo>
                            <a:pt x="287" y="1152"/>
                            <a:pt x="415" y="828"/>
                            <a:pt x="477" y="810"/>
                          </a:cubicBezTo>
                          <a:cubicBezTo>
                            <a:pt x="539" y="792"/>
                            <a:pt x="524" y="1223"/>
                            <a:pt x="582" y="1125"/>
                          </a:cubicBezTo>
                          <a:cubicBezTo>
                            <a:pt x="640" y="1027"/>
                            <a:pt x="762" y="200"/>
                            <a:pt x="822" y="225"/>
                          </a:cubicBezTo>
                          <a:cubicBezTo>
                            <a:pt x="882" y="250"/>
                            <a:pt x="892" y="1150"/>
                            <a:pt x="942" y="1275"/>
                          </a:cubicBezTo>
                          <a:cubicBezTo>
                            <a:pt x="992" y="1400"/>
                            <a:pt x="1057" y="1150"/>
                            <a:pt x="1122" y="975"/>
                          </a:cubicBezTo>
                          <a:cubicBezTo>
                            <a:pt x="1187" y="800"/>
                            <a:pt x="1289" y="220"/>
                            <a:pt x="1332" y="225"/>
                          </a:cubicBezTo>
                          <a:cubicBezTo>
                            <a:pt x="1375" y="230"/>
                            <a:pt x="1355" y="838"/>
                            <a:pt x="1377" y="1005"/>
                          </a:cubicBezTo>
                          <a:cubicBezTo>
                            <a:pt x="1399" y="1172"/>
                            <a:pt x="1421" y="1398"/>
                            <a:pt x="1467" y="1230"/>
                          </a:cubicBezTo>
                          <a:cubicBezTo>
                            <a:pt x="1513" y="1062"/>
                            <a:pt x="1603" y="0"/>
                            <a:pt x="1650" y="0"/>
                          </a:cubicBezTo>
                          <a:cubicBezTo>
                            <a:pt x="1697" y="0"/>
                            <a:pt x="1730" y="1018"/>
                            <a:pt x="1752" y="1230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rgbClr val="68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45" name="Rectangle 12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11" y="10791"/>
                      <a:ext cx="141" cy="1223"/>
                    </a:xfrm>
                    <a:prstGeom prst="rect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46" name="Rectangle 12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04" y="10791"/>
                      <a:ext cx="123" cy="1223"/>
                    </a:xfrm>
                    <a:prstGeom prst="rect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147" name="Group 12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952" y="10609"/>
                      <a:ext cx="1914" cy="1405"/>
                      <a:chOff x="8970" y="7817"/>
                      <a:chExt cx="1914" cy="1405"/>
                    </a:xfrm>
                  </p:grpSpPr>
                  <p:sp>
                    <p:nvSpPr>
                      <p:cNvPr id="148" name="Rectangle 12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70" y="8235"/>
                        <a:ext cx="717" cy="97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49" name="Rectangle 12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464" y="7817"/>
                        <a:ext cx="420" cy="140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</p:grpSp>
          <p:grpSp>
            <p:nvGrpSpPr>
              <p:cNvPr id="84" name="Group 1279"/>
              <p:cNvGrpSpPr>
                <a:grpSpLocks/>
              </p:cNvGrpSpPr>
              <p:nvPr/>
            </p:nvGrpSpPr>
            <p:grpSpPr bwMode="auto">
              <a:xfrm>
                <a:off x="8700" y="9684"/>
                <a:ext cx="2754" cy="1983"/>
                <a:chOff x="8685" y="12630"/>
                <a:chExt cx="2754" cy="1983"/>
              </a:xfrm>
            </p:grpSpPr>
            <p:grpSp>
              <p:nvGrpSpPr>
                <p:cNvPr id="123" name="Group 1280"/>
                <p:cNvGrpSpPr>
                  <a:grpSpLocks/>
                </p:cNvGrpSpPr>
                <p:nvPr/>
              </p:nvGrpSpPr>
              <p:grpSpPr bwMode="auto">
                <a:xfrm>
                  <a:off x="8685" y="12630"/>
                  <a:ext cx="2754" cy="1983"/>
                  <a:chOff x="8685" y="12630"/>
                  <a:chExt cx="2754" cy="1983"/>
                </a:xfrm>
              </p:grpSpPr>
              <p:sp>
                <p:nvSpPr>
                  <p:cNvPr id="128" name="Text Box 12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734" y="12645"/>
                    <a:ext cx="705" cy="53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ru-RU" sz="1400" b="1" dirty="0">
                        <a:solidFill>
                          <a:srgbClr val="68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ИК</a:t>
                    </a:r>
                    <a:endParaRPr lang="ru-RU" sz="14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9" name="Text Box 12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85" y="14133"/>
                    <a:ext cx="2679" cy="48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Волновое число, см</a:t>
                    </a:r>
                    <a:r>
                      <a:rPr lang="ru-RU" sz="1400" baseline="30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-1</a:t>
                    </a:r>
                    <a:endParaRPr lang="ru-RU" sz="14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0" name="Text Box 128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862" y="12630"/>
                    <a:ext cx="435" cy="463"/>
                  </a:xfrm>
                  <a:prstGeom prst="rect">
                    <a:avLst/>
                  </a:prstGeom>
                  <a:solidFill>
                    <a:schemeClr val="bg1">
                      <a:lumMod val="100000"/>
                      <a:lumOff val="0"/>
                    </a:schemeClr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en-US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endParaRPr lang="ru-RU" sz="14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31" name="Group 1284"/>
                  <p:cNvGrpSpPr>
                    <a:grpSpLocks/>
                  </p:cNvGrpSpPr>
                  <p:nvPr/>
                </p:nvGrpSpPr>
                <p:grpSpPr bwMode="auto">
                  <a:xfrm>
                    <a:off x="8907" y="12733"/>
                    <a:ext cx="2103" cy="1400"/>
                    <a:chOff x="8325" y="1830"/>
                    <a:chExt cx="2103" cy="1400"/>
                  </a:xfrm>
                </p:grpSpPr>
                <p:grpSp>
                  <p:nvGrpSpPr>
                    <p:cNvPr id="132" name="Group 12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28" y="1935"/>
                      <a:ext cx="2100" cy="1275"/>
                      <a:chOff x="3525" y="4980"/>
                      <a:chExt cx="2100" cy="1275"/>
                    </a:xfrm>
                  </p:grpSpPr>
                  <p:cxnSp>
                    <p:nvCxnSpPr>
                      <p:cNvPr id="136" name="AutoShape 128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525" y="4980"/>
                        <a:ext cx="0" cy="127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137" name="AutoShape 128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525" y="6255"/>
                        <a:ext cx="210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</p:cxnSp>
                </p:grpSp>
                <p:sp>
                  <p:nvSpPr>
                    <p:cNvPr id="133" name="Freeform 1288"/>
                    <p:cNvSpPr>
                      <a:spLocks/>
                    </p:cNvSpPr>
                    <p:nvPr/>
                  </p:nvSpPr>
                  <p:spPr bwMode="auto">
                    <a:xfrm>
                      <a:off x="8460" y="1830"/>
                      <a:ext cx="1752" cy="1400"/>
                    </a:xfrm>
                    <a:custGeom>
                      <a:avLst/>
                      <a:gdLst>
                        <a:gd name="T0" fmla="*/ 0 w 1752"/>
                        <a:gd name="T1" fmla="*/ 1275 h 1400"/>
                        <a:gd name="T2" fmla="*/ 207 w 1752"/>
                        <a:gd name="T3" fmla="*/ 1230 h 1400"/>
                        <a:gd name="T4" fmla="*/ 477 w 1752"/>
                        <a:gd name="T5" fmla="*/ 810 h 1400"/>
                        <a:gd name="T6" fmla="*/ 582 w 1752"/>
                        <a:gd name="T7" fmla="*/ 1125 h 1400"/>
                        <a:gd name="T8" fmla="*/ 822 w 1752"/>
                        <a:gd name="T9" fmla="*/ 225 h 1400"/>
                        <a:gd name="T10" fmla="*/ 942 w 1752"/>
                        <a:gd name="T11" fmla="*/ 1275 h 1400"/>
                        <a:gd name="T12" fmla="*/ 1122 w 1752"/>
                        <a:gd name="T13" fmla="*/ 975 h 1400"/>
                        <a:gd name="T14" fmla="*/ 1332 w 1752"/>
                        <a:gd name="T15" fmla="*/ 225 h 1400"/>
                        <a:gd name="T16" fmla="*/ 1377 w 1752"/>
                        <a:gd name="T17" fmla="*/ 1005 h 1400"/>
                        <a:gd name="T18" fmla="*/ 1467 w 1752"/>
                        <a:gd name="T19" fmla="*/ 1230 h 1400"/>
                        <a:gd name="T20" fmla="*/ 1650 w 1752"/>
                        <a:gd name="T21" fmla="*/ 0 h 1400"/>
                        <a:gd name="T22" fmla="*/ 1752 w 1752"/>
                        <a:gd name="T23" fmla="*/ 1230 h 140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52" h="1400">
                          <a:moveTo>
                            <a:pt x="0" y="1275"/>
                          </a:moveTo>
                          <a:cubicBezTo>
                            <a:pt x="63" y="1291"/>
                            <a:pt x="127" y="1308"/>
                            <a:pt x="207" y="1230"/>
                          </a:cubicBezTo>
                          <a:cubicBezTo>
                            <a:pt x="287" y="1152"/>
                            <a:pt x="415" y="828"/>
                            <a:pt x="477" y="810"/>
                          </a:cubicBezTo>
                          <a:cubicBezTo>
                            <a:pt x="539" y="792"/>
                            <a:pt x="524" y="1223"/>
                            <a:pt x="582" y="1125"/>
                          </a:cubicBezTo>
                          <a:cubicBezTo>
                            <a:pt x="640" y="1027"/>
                            <a:pt x="762" y="200"/>
                            <a:pt x="822" y="225"/>
                          </a:cubicBezTo>
                          <a:cubicBezTo>
                            <a:pt x="882" y="250"/>
                            <a:pt x="892" y="1150"/>
                            <a:pt x="942" y="1275"/>
                          </a:cubicBezTo>
                          <a:cubicBezTo>
                            <a:pt x="992" y="1400"/>
                            <a:pt x="1057" y="1150"/>
                            <a:pt x="1122" y="975"/>
                          </a:cubicBezTo>
                          <a:cubicBezTo>
                            <a:pt x="1187" y="800"/>
                            <a:pt x="1289" y="220"/>
                            <a:pt x="1332" y="225"/>
                          </a:cubicBezTo>
                          <a:cubicBezTo>
                            <a:pt x="1375" y="230"/>
                            <a:pt x="1355" y="838"/>
                            <a:pt x="1377" y="1005"/>
                          </a:cubicBezTo>
                          <a:cubicBezTo>
                            <a:pt x="1399" y="1172"/>
                            <a:pt x="1421" y="1398"/>
                            <a:pt x="1467" y="1230"/>
                          </a:cubicBezTo>
                          <a:cubicBezTo>
                            <a:pt x="1513" y="1062"/>
                            <a:pt x="1603" y="0"/>
                            <a:pt x="1650" y="0"/>
                          </a:cubicBezTo>
                          <a:cubicBezTo>
                            <a:pt x="1697" y="0"/>
                            <a:pt x="1730" y="1018"/>
                            <a:pt x="1752" y="1230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rgbClr val="68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34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8325" y="2340"/>
                      <a:ext cx="1887" cy="890"/>
                    </a:xfrm>
                    <a:custGeom>
                      <a:avLst/>
                      <a:gdLst>
                        <a:gd name="T0" fmla="*/ 0 w 1752"/>
                        <a:gd name="T1" fmla="*/ 811 h 1400"/>
                        <a:gd name="T2" fmla="*/ 223 w 1752"/>
                        <a:gd name="T3" fmla="*/ 782 h 1400"/>
                        <a:gd name="T4" fmla="*/ 514 w 1752"/>
                        <a:gd name="T5" fmla="*/ 515 h 1400"/>
                        <a:gd name="T6" fmla="*/ 627 w 1752"/>
                        <a:gd name="T7" fmla="*/ 715 h 1400"/>
                        <a:gd name="T8" fmla="*/ 885 w 1752"/>
                        <a:gd name="T9" fmla="*/ 143 h 1400"/>
                        <a:gd name="T10" fmla="*/ 1015 w 1752"/>
                        <a:gd name="T11" fmla="*/ 811 h 1400"/>
                        <a:gd name="T12" fmla="*/ 1208 w 1752"/>
                        <a:gd name="T13" fmla="*/ 620 h 1400"/>
                        <a:gd name="T14" fmla="*/ 1435 w 1752"/>
                        <a:gd name="T15" fmla="*/ 143 h 1400"/>
                        <a:gd name="T16" fmla="*/ 1483 w 1752"/>
                        <a:gd name="T17" fmla="*/ 639 h 1400"/>
                        <a:gd name="T18" fmla="*/ 1580 w 1752"/>
                        <a:gd name="T19" fmla="*/ 782 h 1400"/>
                        <a:gd name="T20" fmla="*/ 1777 w 1752"/>
                        <a:gd name="T21" fmla="*/ 0 h 1400"/>
                        <a:gd name="T22" fmla="*/ 1887 w 1752"/>
                        <a:gd name="T23" fmla="*/ 782 h 140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52" h="1400">
                          <a:moveTo>
                            <a:pt x="0" y="1275"/>
                          </a:moveTo>
                          <a:cubicBezTo>
                            <a:pt x="63" y="1291"/>
                            <a:pt x="127" y="1308"/>
                            <a:pt x="207" y="1230"/>
                          </a:cubicBezTo>
                          <a:cubicBezTo>
                            <a:pt x="287" y="1152"/>
                            <a:pt x="415" y="828"/>
                            <a:pt x="477" y="810"/>
                          </a:cubicBezTo>
                          <a:cubicBezTo>
                            <a:pt x="539" y="792"/>
                            <a:pt x="524" y="1223"/>
                            <a:pt x="582" y="1125"/>
                          </a:cubicBezTo>
                          <a:cubicBezTo>
                            <a:pt x="640" y="1027"/>
                            <a:pt x="762" y="200"/>
                            <a:pt x="822" y="225"/>
                          </a:cubicBezTo>
                          <a:cubicBezTo>
                            <a:pt x="882" y="250"/>
                            <a:pt x="892" y="1150"/>
                            <a:pt x="942" y="1275"/>
                          </a:cubicBezTo>
                          <a:cubicBezTo>
                            <a:pt x="992" y="1400"/>
                            <a:pt x="1057" y="1150"/>
                            <a:pt x="1122" y="975"/>
                          </a:cubicBezTo>
                          <a:cubicBezTo>
                            <a:pt x="1187" y="800"/>
                            <a:pt x="1289" y="220"/>
                            <a:pt x="1332" y="225"/>
                          </a:cubicBezTo>
                          <a:cubicBezTo>
                            <a:pt x="1375" y="230"/>
                            <a:pt x="1355" y="838"/>
                            <a:pt x="1377" y="1005"/>
                          </a:cubicBezTo>
                          <a:cubicBezTo>
                            <a:pt x="1399" y="1172"/>
                            <a:pt x="1421" y="1398"/>
                            <a:pt x="1467" y="1230"/>
                          </a:cubicBezTo>
                          <a:cubicBezTo>
                            <a:pt x="1513" y="1062"/>
                            <a:pt x="1603" y="0"/>
                            <a:pt x="1650" y="0"/>
                          </a:cubicBezTo>
                          <a:cubicBezTo>
                            <a:pt x="1697" y="0"/>
                            <a:pt x="1730" y="1018"/>
                            <a:pt x="1752" y="1230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rgbClr val="68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35" name="Freeform 1290"/>
                    <p:cNvSpPr>
                      <a:spLocks/>
                    </p:cNvSpPr>
                    <p:nvPr/>
                  </p:nvSpPr>
                  <p:spPr bwMode="auto">
                    <a:xfrm>
                      <a:off x="8463" y="2235"/>
                      <a:ext cx="1752" cy="980"/>
                    </a:xfrm>
                    <a:custGeom>
                      <a:avLst/>
                      <a:gdLst>
                        <a:gd name="T0" fmla="*/ 0 w 1752"/>
                        <a:gd name="T1" fmla="*/ 893 h 1400"/>
                        <a:gd name="T2" fmla="*/ 207 w 1752"/>
                        <a:gd name="T3" fmla="*/ 861 h 1400"/>
                        <a:gd name="T4" fmla="*/ 477 w 1752"/>
                        <a:gd name="T5" fmla="*/ 567 h 1400"/>
                        <a:gd name="T6" fmla="*/ 582 w 1752"/>
                        <a:gd name="T7" fmla="*/ 788 h 1400"/>
                        <a:gd name="T8" fmla="*/ 822 w 1752"/>
                        <a:gd name="T9" fmla="*/ 158 h 1400"/>
                        <a:gd name="T10" fmla="*/ 942 w 1752"/>
                        <a:gd name="T11" fmla="*/ 893 h 1400"/>
                        <a:gd name="T12" fmla="*/ 1122 w 1752"/>
                        <a:gd name="T13" fmla="*/ 683 h 1400"/>
                        <a:gd name="T14" fmla="*/ 1332 w 1752"/>
                        <a:gd name="T15" fmla="*/ 158 h 1400"/>
                        <a:gd name="T16" fmla="*/ 1377 w 1752"/>
                        <a:gd name="T17" fmla="*/ 704 h 1400"/>
                        <a:gd name="T18" fmla="*/ 1467 w 1752"/>
                        <a:gd name="T19" fmla="*/ 861 h 1400"/>
                        <a:gd name="T20" fmla="*/ 1650 w 1752"/>
                        <a:gd name="T21" fmla="*/ 0 h 1400"/>
                        <a:gd name="T22" fmla="*/ 1752 w 1752"/>
                        <a:gd name="T23" fmla="*/ 861 h 140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52" h="1400">
                          <a:moveTo>
                            <a:pt x="0" y="1275"/>
                          </a:moveTo>
                          <a:cubicBezTo>
                            <a:pt x="63" y="1291"/>
                            <a:pt x="127" y="1308"/>
                            <a:pt x="207" y="1230"/>
                          </a:cubicBezTo>
                          <a:cubicBezTo>
                            <a:pt x="287" y="1152"/>
                            <a:pt x="415" y="828"/>
                            <a:pt x="477" y="810"/>
                          </a:cubicBezTo>
                          <a:cubicBezTo>
                            <a:pt x="539" y="792"/>
                            <a:pt x="524" y="1223"/>
                            <a:pt x="582" y="1125"/>
                          </a:cubicBezTo>
                          <a:cubicBezTo>
                            <a:pt x="640" y="1027"/>
                            <a:pt x="762" y="200"/>
                            <a:pt x="822" y="225"/>
                          </a:cubicBezTo>
                          <a:cubicBezTo>
                            <a:pt x="882" y="250"/>
                            <a:pt x="892" y="1150"/>
                            <a:pt x="942" y="1275"/>
                          </a:cubicBezTo>
                          <a:cubicBezTo>
                            <a:pt x="992" y="1400"/>
                            <a:pt x="1057" y="1150"/>
                            <a:pt x="1122" y="975"/>
                          </a:cubicBezTo>
                          <a:cubicBezTo>
                            <a:pt x="1187" y="800"/>
                            <a:pt x="1289" y="220"/>
                            <a:pt x="1332" y="225"/>
                          </a:cubicBezTo>
                          <a:cubicBezTo>
                            <a:pt x="1375" y="230"/>
                            <a:pt x="1355" y="838"/>
                            <a:pt x="1377" y="1005"/>
                          </a:cubicBezTo>
                          <a:cubicBezTo>
                            <a:pt x="1399" y="1172"/>
                            <a:pt x="1421" y="1398"/>
                            <a:pt x="1467" y="1230"/>
                          </a:cubicBezTo>
                          <a:cubicBezTo>
                            <a:pt x="1513" y="1062"/>
                            <a:pt x="1603" y="0"/>
                            <a:pt x="1650" y="0"/>
                          </a:cubicBezTo>
                          <a:cubicBezTo>
                            <a:pt x="1697" y="0"/>
                            <a:pt x="1730" y="1018"/>
                            <a:pt x="1752" y="1230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rgbClr val="68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</p:grpSp>
            </p:grpSp>
            <p:grpSp>
              <p:nvGrpSpPr>
                <p:cNvPr id="124" name="Group 1291"/>
                <p:cNvGrpSpPr>
                  <a:grpSpLocks/>
                </p:cNvGrpSpPr>
                <p:nvPr/>
              </p:nvGrpSpPr>
              <p:grpSpPr bwMode="auto">
                <a:xfrm>
                  <a:off x="8940" y="12674"/>
                  <a:ext cx="1914" cy="1405"/>
                  <a:chOff x="8940" y="12674"/>
                  <a:chExt cx="1914" cy="1405"/>
                </a:xfrm>
              </p:grpSpPr>
              <p:sp>
                <p:nvSpPr>
                  <p:cNvPr id="125" name="Rectangle 1292"/>
                  <p:cNvSpPr>
                    <a:spLocks noChangeArrowheads="1"/>
                  </p:cNvSpPr>
                  <p:nvPr/>
                </p:nvSpPr>
                <p:spPr bwMode="auto">
                  <a:xfrm>
                    <a:off x="8940" y="13092"/>
                    <a:ext cx="864" cy="972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26" name="Rectangle 1293"/>
                  <p:cNvSpPr>
                    <a:spLocks noChangeArrowheads="1"/>
                  </p:cNvSpPr>
                  <p:nvPr/>
                </p:nvSpPr>
                <p:spPr bwMode="auto">
                  <a:xfrm>
                    <a:off x="10434" y="12674"/>
                    <a:ext cx="420" cy="140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27" name="Rectangle 1294"/>
                  <p:cNvSpPr>
                    <a:spLocks noChangeArrowheads="1"/>
                  </p:cNvSpPr>
                  <p:nvPr/>
                </p:nvSpPr>
                <p:spPr bwMode="auto">
                  <a:xfrm>
                    <a:off x="9924" y="12674"/>
                    <a:ext cx="387" cy="140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85" name="Group 1295"/>
              <p:cNvGrpSpPr>
                <a:grpSpLocks/>
              </p:cNvGrpSpPr>
              <p:nvPr/>
            </p:nvGrpSpPr>
            <p:grpSpPr bwMode="auto">
              <a:xfrm>
                <a:off x="3486" y="4807"/>
                <a:ext cx="6702" cy="6628"/>
                <a:chOff x="3471" y="7753"/>
                <a:chExt cx="6702" cy="6628"/>
              </a:xfrm>
            </p:grpSpPr>
            <p:grpSp>
              <p:nvGrpSpPr>
                <p:cNvPr id="103" name="Group 1296"/>
                <p:cNvGrpSpPr>
                  <a:grpSpLocks/>
                </p:cNvGrpSpPr>
                <p:nvPr/>
              </p:nvGrpSpPr>
              <p:grpSpPr bwMode="auto">
                <a:xfrm>
                  <a:off x="3471" y="7753"/>
                  <a:ext cx="5421" cy="6628"/>
                  <a:chOff x="3639" y="7861"/>
                  <a:chExt cx="5421" cy="6628"/>
                </a:xfrm>
              </p:grpSpPr>
              <p:sp>
                <p:nvSpPr>
                  <p:cNvPr id="105" name="AutoShape 1297"/>
                  <p:cNvSpPr>
                    <a:spLocks noChangeArrowheads="1"/>
                  </p:cNvSpPr>
                  <p:nvPr/>
                </p:nvSpPr>
                <p:spPr bwMode="auto">
                  <a:xfrm>
                    <a:off x="6075" y="10182"/>
                    <a:ext cx="495" cy="287"/>
                  </a:xfrm>
                  <a:prstGeom prst="downArrow">
                    <a:avLst>
                      <a:gd name="adj1" fmla="val 50000"/>
                      <a:gd name="adj2" fmla="val 25000"/>
                    </a:avLst>
                  </a:prstGeom>
                  <a:solidFill>
                    <a:srgbClr val="FFFF00"/>
                  </a:solidFill>
                  <a:ln w="9525">
                    <a:solidFill>
                      <a:srgbClr val="0070C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grpSp>
                <p:nvGrpSpPr>
                  <p:cNvPr id="106" name="Group 1298"/>
                  <p:cNvGrpSpPr>
                    <a:grpSpLocks/>
                  </p:cNvGrpSpPr>
                  <p:nvPr/>
                </p:nvGrpSpPr>
                <p:grpSpPr bwMode="auto">
                  <a:xfrm>
                    <a:off x="5235" y="7861"/>
                    <a:ext cx="2130" cy="645"/>
                    <a:chOff x="5010" y="8175"/>
                    <a:chExt cx="2130" cy="765"/>
                  </a:xfrm>
                </p:grpSpPr>
                <p:sp>
                  <p:nvSpPr>
                    <p:cNvPr id="121" name="AutoShape 1299" descr="ропо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10" y="8175"/>
                      <a:ext cx="2130" cy="765"/>
                    </a:xfrm>
                    <a:prstGeom prst="flowChartTerminator">
                      <a:avLst/>
                    </a:prstGeom>
                    <a:solidFill>
                      <a:schemeClr val="bg1">
                        <a:lumMod val="100000"/>
                        <a:lumOff val="0"/>
                      </a:schemeClr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2" name="Text Box 130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75" y="8295"/>
                      <a:ext cx="1785" cy="510"/>
                    </a:xfrm>
                    <a:prstGeom prst="rect">
                      <a:avLst/>
                    </a:prstGeom>
                    <a:solidFill>
                      <a:schemeClr val="bg1">
                        <a:lumMod val="100000"/>
                        <a:lumOff val="0"/>
                      </a:schemeClr>
                    </a:solidFill>
                    <a:ln w="9525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ОС</a:t>
                      </a:r>
                      <a:endParaRPr lang="ru-RU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07" name="AutoShape 1301"/>
                  <p:cNvSpPr>
                    <a:spLocks noChangeArrowheads="1"/>
                  </p:cNvSpPr>
                  <p:nvPr/>
                </p:nvSpPr>
                <p:spPr bwMode="auto">
                  <a:xfrm>
                    <a:off x="6060" y="8521"/>
                    <a:ext cx="495" cy="287"/>
                  </a:xfrm>
                  <a:prstGeom prst="downArrow">
                    <a:avLst>
                      <a:gd name="adj1" fmla="val 50000"/>
                      <a:gd name="adj2" fmla="val 25000"/>
                    </a:avLst>
                  </a:prstGeom>
                  <a:solidFill>
                    <a:schemeClr val="bg1">
                      <a:lumMod val="100000"/>
                      <a:lumOff val="0"/>
                    </a:schemeClr>
                  </a:solidFill>
                  <a:ln w="9525">
                    <a:solidFill>
                      <a:srgbClr val="0070C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8" name="Text Box 130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16" y="8823"/>
                    <a:ext cx="3804" cy="497"/>
                  </a:xfrm>
                  <a:prstGeom prst="rect">
                    <a:avLst/>
                  </a:prstGeom>
                  <a:solidFill>
                    <a:schemeClr val="bg1">
                      <a:lumMod val="100000"/>
                      <a:lumOff val="0"/>
                    </a:schemeClr>
                  </a:solidFill>
                  <a:ln w="9525">
                    <a:solidFill>
                      <a:srgbClr val="0070C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Полосовая фильтрация ОС</a:t>
                    </a:r>
                    <a:endParaRPr lang="ru-RU" sz="1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90170"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 </a:t>
                    </a:r>
                    <a:endParaRPr lang="ru-RU" sz="1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09" name="Group 1303"/>
                  <p:cNvGrpSpPr>
                    <a:grpSpLocks/>
                  </p:cNvGrpSpPr>
                  <p:nvPr/>
                </p:nvGrpSpPr>
                <p:grpSpPr bwMode="auto">
                  <a:xfrm>
                    <a:off x="4404" y="9350"/>
                    <a:ext cx="3816" cy="804"/>
                    <a:chOff x="4404" y="7950"/>
                    <a:chExt cx="3816" cy="804"/>
                  </a:xfrm>
                </p:grpSpPr>
                <p:sp>
                  <p:nvSpPr>
                    <p:cNvPr id="119" name="AutoShape 13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75" y="7950"/>
                      <a:ext cx="495" cy="287"/>
                    </a:xfrm>
                    <a:prstGeom prst="downArrow">
                      <a:avLst>
                        <a:gd name="adj1" fmla="val 50000"/>
                        <a:gd name="adj2" fmla="val 25000"/>
                      </a:avLst>
                    </a:prstGeom>
                    <a:solidFill>
                      <a:srgbClr val="FFFF0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20" name="Text Box 130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04" y="8257"/>
                      <a:ext cx="3816" cy="497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Вычисление дисперсий ОС</a:t>
                      </a:r>
                      <a:endParaRPr lang="ru-RU" sz="16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10" name="Text Box 130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39" y="10510"/>
                    <a:ext cx="5421" cy="770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70C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/>
                    <a:r>
                      <a:rPr lang="en-US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Задание </a:t>
                    </a:r>
                    <a:r>
                      <a:rPr lang="en-US" sz="1600" b="1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порогов</a:t>
                    </a:r>
                    <a:r>
                      <a:rPr lang="ru-RU" sz="1600" b="1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6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р</a:t>
                    </a:r>
                    <a:r>
                      <a:rPr lang="en-US" sz="1600" b="1" i="1" dirty="0" err="1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ежекторной</a:t>
                    </a:r>
                    <a:r>
                      <a:rPr lang="en-US" sz="1600" b="1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фильтрации</a:t>
                    </a:r>
                    <a:endParaRPr lang="ru-RU" sz="1600" i="1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90170"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 </a:t>
                    </a:r>
                    <a:endParaRPr lang="ru-RU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1" name="AutoShape 1307"/>
                  <p:cNvSpPr>
                    <a:spLocks noChangeArrowheads="1"/>
                  </p:cNvSpPr>
                  <p:nvPr/>
                </p:nvSpPr>
                <p:spPr bwMode="auto">
                  <a:xfrm>
                    <a:off x="6090" y="11310"/>
                    <a:ext cx="495" cy="287"/>
                  </a:xfrm>
                  <a:prstGeom prst="downArrow">
                    <a:avLst>
                      <a:gd name="adj1" fmla="val 50000"/>
                      <a:gd name="adj2" fmla="val 25000"/>
                    </a:avLst>
                  </a:prstGeom>
                  <a:solidFill>
                    <a:srgbClr val="FFFF00"/>
                  </a:solidFill>
                  <a:ln w="9525">
                    <a:solidFill>
                      <a:srgbClr val="0070C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12" name="AutoShape 1308"/>
                  <p:cNvSpPr>
                    <a:spLocks noChangeArrowheads="1"/>
                  </p:cNvSpPr>
                  <p:nvPr/>
                </p:nvSpPr>
                <p:spPr bwMode="auto">
                  <a:xfrm>
                    <a:off x="6075" y="13365"/>
                    <a:ext cx="495" cy="287"/>
                  </a:xfrm>
                  <a:prstGeom prst="downArrow">
                    <a:avLst>
                      <a:gd name="adj1" fmla="val 50000"/>
                      <a:gd name="adj2" fmla="val 25000"/>
                    </a:avLst>
                  </a:prstGeom>
                  <a:solidFill>
                    <a:srgbClr val="FFFF00"/>
                  </a:solidFill>
                  <a:ln w="9525">
                    <a:solidFill>
                      <a:srgbClr val="0070C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13" name="Text Box 130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34" y="11629"/>
                    <a:ext cx="5031" cy="497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70C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>
                      <a:lnSpc>
                        <a:spcPct val="120000"/>
                      </a:lnSpc>
                      <a:spcAft>
                        <a:spcPts val="1000"/>
                      </a:spcAft>
                    </a:pPr>
                    <a:r>
                      <a:rPr lang="en-US" sz="1600" b="1" i="1" dirty="0" err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Построение</a:t>
                    </a:r>
                    <a:r>
                      <a:rPr lang="en-US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600" b="1" i="1" dirty="0" err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режекторных</a:t>
                    </a:r>
                    <a:r>
                      <a:rPr lang="en-US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600" b="1" i="1" dirty="0" err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фильтров</a:t>
                    </a:r>
                    <a:endParaRPr lang="ru-RU" sz="1600" i="1" dirty="0">
                      <a:solidFill>
                        <a:srgbClr val="002060"/>
                      </a:solidFill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90170"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 </a:t>
                    </a:r>
                    <a:endParaRPr lang="ru-RU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4" name="AutoShape 1310"/>
                  <p:cNvSpPr>
                    <a:spLocks noChangeArrowheads="1"/>
                  </p:cNvSpPr>
                  <p:nvPr/>
                </p:nvSpPr>
                <p:spPr bwMode="auto">
                  <a:xfrm>
                    <a:off x="6087" y="14202"/>
                    <a:ext cx="495" cy="287"/>
                  </a:xfrm>
                  <a:prstGeom prst="downArrow">
                    <a:avLst>
                      <a:gd name="adj1" fmla="val 50000"/>
                      <a:gd name="adj2" fmla="val 25000"/>
                    </a:avLst>
                  </a:prstGeom>
                  <a:solidFill>
                    <a:srgbClr val="FFFF00"/>
                  </a:solidFill>
                  <a:ln w="9525">
                    <a:solidFill>
                      <a:srgbClr val="0070C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15" name="Text Box 13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97" y="13690"/>
                    <a:ext cx="4263" cy="497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0070C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indent="6350" algn="ctr">
                      <a:lnSpc>
                        <a:spcPct val="120000"/>
                      </a:lnSpc>
                      <a:spcAft>
                        <a:spcPts val="1000"/>
                      </a:spcAft>
                    </a:pPr>
                    <a:r>
                      <a:rPr lang="en-US" sz="1600" b="1" i="1" dirty="0" err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Режекторная</a:t>
                    </a:r>
                    <a:r>
                      <a:rPr lang="en-US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600" b="1" i="1" dirty="0" err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фильтрация</a:t>
                    </a:r>
                    <a:r>
                      <a:rPr lang="en-US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ОС</a:t>
                    </a:r>
                    <a:endParaRPr lang="ru-RU" sz="1600" i="1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90170"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 </a:t>
                    </a:r>
                    <a:endParaRPr lang="ru-RU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16" name="Group 1312"/>
                  <p:cNvGrpSpPr>
                    <a:grpSpLocks/>
                  </p:cNvGrpSpPr>
                  <p:nvPr/>
                </p:nvGrpSpPr>
                <p:grpSpPr bwMode="auto">
                  <a:xfrm>
                    <a:off x="4242" y="12150"/>
                    <a:ext cx="4218" cy="1185"/>
                    <a:chOff x="4299" y="10680"/>
                    <a:chExt cx="4218" cy="1185"/>
                  </a:xfrm>
                </p:grpSpPr>
                <p:sp>
                  <p:nvSpPr>
                    <p:cNvPr id="117" name="Text Box 13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99" y="11002"/>
                      <a:ext cx="4218" cy="86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Построение Гильберт-образов</a:t>
                      </a:r>
                      <a:endParaRPr lang="ru-RU" sz="16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режекторных</a:t>
                      </a:r>
                      <a:r>
                        <a:rPr lang="ru-RU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фильтров</a:t>
                      </a:r>
                      <a:endParaRPr lang="ru-RU" sz="16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18" name="AutoShape 13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50" y="10680"/>
                      <a:ext cx="495" cy="287"/>
                    </a:xfrm>
                    <a:prstGeom prst="downArrow">
                      <a:avLst>
                        <a:gd name="adj1" fmla="val 50000"/>
                        <a:gd name="adj2" fmla="val 25000"/>
                      </a:avLst>
                    </a:prstGeom>
                    <a:solidFill>
                      <a:srgbClr val="FFFF0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</p:grpSp>
            </p:grpSp>
            <p:cxnSp>
              <p:nvCxnSpPr>
                <p:cNvPr id="104" name="AutoShape 1315"/>
                <p:cNvCxnSpPr>
                  <a:cxnSpLocks noChangeShapeType="1"/>
                </p:cNvCxnSpPr>
                <p:nvPr/>
              </p:nvCxnSpPr>
              <p:spPr bwMode="auto">
                <a:xfrm flipH="1">
                  <a:off x="6288" y="10184"/>
                  <a:ext cx="3885" cy="1"/>
                </a:xfrm>
                <a:prstGeom prst="straightConnector1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grpSp>
            <p:nvGrpSpPr>
              <p:cNvPr id="86" name="Group 1316"/>
              <p:cNvGrpSpPr>
                <a:grpSpLocks/>
              </p:cNvGrpSpPr>
              <p:nvPr/>
            </p:nvGrpSpPr>
            <p:grpSpPr bwMode="auto">
              <a:xfrm>
                <a:off x="8715" y="4841"/>
                <a:ext cx="2739" cy="1983"/>
                <a:chOff x="8700" y="7787"/>
                <a:chExt cx="2739" cy="1983"/>
              </a:xfrm>
            </p:grpSpPr>
            <p:sp>
              <p:nvSpPr>
                <p:cNvPr id="88" name="Text Box 1317"/>
                <p:cNvSpPr txBox="1">
                  <a:spLocks noChangeArrowheads="1"/>
                </p:cNvSpPr>
                <p:nvPr/>
              </p:nvSpPr>
              <p:spPr bwMode="auto">
                <a:xfrm>
                  <a:off x="8700" y="9290"/>
                  <a:ext cx="2679" cy="48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:r>
                    <a:rPr lang="ru-RU" sz="14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Волновое число, см</a:t>
                  </a:r>
                  <a:r>
                    <a:rPr lang="ru-RU" sz="1400" baseline="300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  <a:endParaRPr lang="ru-RU" sz="14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89" name="Group 1318"/>
                <p:cNvGrpSpPr>
                  <a:grpSpLocks/>
                </p:cNvGrpSpPr>
                <p:nvPr/>
              </p:nvGrpSpPr>
              <p:grpSpPr bwMode="auto">
                <a:xfrm>
                  <a:off x="8877" y="7787"/>
                  <a:ext cx="2562" cy="1503"/>
                  <a:chOff x="8892" y="7787"/>
                  <a:chExt cx="2562" cy="1503"/>
                </a:xfrm>
              </p:grpSpPr>
              <p:sp>
                <p:nvSpPr>
                  <p:cNvPr id="90" name="Text Box 13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656" y="7802"/>
                    <a:ext cx="798" cy="53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ИК</a:t>
                    </a:r>
                    <a:endParaRPr lang="ru-RU" sz="14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1" name="Text Box 13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892" y="7787"/>
                    <a:ext cx="435" cy="463"/>
                  </a:xfrm>
                  <a:prstGeom prst="rect">
                    <a:avLst/>
                  </a:prstGeom>
                  <a:solidFill>
                    <a:schemeClr val="bg1">
                      <a:lumMod val="100000"/>
                      <a:lumOff val="0"/>
                    </a:schemeClr>
                  </a:solidFill>
                  <a:ln w="9525">
                    <a:solidFill>
                      <a:schemeClr val="bg1">
                        <a:lumMod val="100000"/>
                        <a:lumOff val="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en-US" sz="14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F</a:t>
                    </a:r>
                    <a:endParaRPr lang="ru-RU" sz="14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92" name="Group 1321"/>
                  <p:cNvGrpSpPr>
                    <a:grpSpLocks/>
                  </p:cNvGrpSpPr>
                  <p:nvPr/>
                </p:nvGrpSpPr>
                <p:grpSpPr bwMode="auto">
                  <a:xfrm>
                    <a:off x="8937" y="7817"/>
                    <a:ext cx="2103" cy="1473"/>
                    <a:chOff x="8937" y="7817"/>
                    <a:chExt cx="2103" cy="1473"/>
                  </a:xfrm>
                </p:grpSpPr>
                <p:grpSp>
                  <p:nvGrpSpPr>
                    <p:cNvPr id="93" name="Group 13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937" y="7890"/>
                      <a:ext cx="2103" cy="1400"/>
                      <a:chOff x="8325" y="1830"/>
                      <a:chExt cx="2103" cy="1400"/>
                    </a:xfrm>
                  </p:grpSpPr>
                  <p:grpSp>
                    <p:nvGrpSpPr>
                      <p:cNvPr id="97" name="Group 13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28" y="1935"/>
                        <a:ext cx="2100" cy="1275"/>
                        <a:chOff x="3525" y="4980"/>
                        <a:chExt cx="2100" cy="1275"/>
                      </a:xfrm>
                    </p:grpSpPr>
                    <p:cxnSp>
                      <p:nvCxnSpPr>
                        <p:cNvPr id="101" name="AutoShape 1324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4980"/>
                          <a:ext cx="0" cy="1275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102" name="AutoShape 1325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6255"/>
                          <a:ext cx="2100" cy="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</p:grpSp>
                  <p:sp>
                    <p:nvSpPr>
                      <p:cNvPr id="98" name="Freeform 13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460" y="1830"/>
                        <a:ext cx="1752" cy="1400"/>
                      </a:xfrm>
                      <a:custGeom>
                        <a:avLst/>
                        <a:gdLst>
                          <a:gd name="T0" fmla="*/ 0 w 1752"/>
                          <a:gd name="T1" fmla="*/ 1275 h 1400"/>
                          <a:gd name="T2" fmla="*/ 207 w 1752"/>
                          <a:gd name="T3" fmla="*/ 1230 h 1400"/>
                          <a:gd name="T4" fmla="*/ 477 w 1752"/>
                          <a:gd name="T5" fmla="*/ 810 h 1400"/>
                          <a:gd name="T6" fmla="*/ 582 w 1752"/>
                          <a:gd name="T7" fmla="*/ 1125 h 1400"/>
                          <a:gd name="T8" fmla="*/ 822 w 1752"/>
                          <a:gd name="T9" fmla="*/ 225 h 1400"/>
                          <a:gd name="T10" fmla="*/ 942 w 1752"/>
                          <a:gd name="T11" fmla="*/ 1275 h 1400"/>
                          <a:gd name="T12" fmla="*/ 1122 w 1752"/>
                          <a:gd name="T13" fmla="*/ 975 h 1400"/>
                          <a:gd name="T14" fmla="*/ 1332 w 1752"/>
                          <a:gd name="T15" fmla="*/ 225 h 1400"/>
                          <a:gd name="T16" fmla="*/ 1377 w 1752"/>
                          <a:gd name="T17" fmla="*/ 1005 h 1400"/>
                          <a:gd name="T18" fmla="*/ 1467 w 1752"/>
                          <a:gd name="T19" fmla="*/ 1230 h 1400"/>
                          <a:gd name="T20" fmla="*/ 1650 w 1752"/>
                          <a:gd name="T21" fmla="*/ 0 h 1400"/>
                          <a:gd name="T22" fmla="*/ 1752 w 1752"/>
                          <a:gd name="T23" fmla="*/ 1230 h 1400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0" t="0" r="r" b="b"/>
                        <a:pathLst>
                          <a:path w="1752" h="1400">
                            <a:moveTo>
                              <a:pt x="0" y="1275"/>
                            </a:moveTo>
                            <a:cubicBezTo>
                              <a:pt x="63" y="1291"/>
                              <a:pt x="127" y="1308"/>
                              <a:pt x="207" y="1230"/>
                            </a:cubicBezTo>
                            <a:cubicBezTo>
                              <a:pt x="287" y="1152"/>
                              <a:pt x="415" y="828"/>
                              <a:pt x="477" y="810"/>
                            </a:cubicBezTo>
                            <a:cubicBezTo>
                              <a:pt x="539" y="792"/>
                              <a:pt x="524" y="1223"/>
                              <a:pt x="582" y="1125"/>
                            </a:cubicBezTo>
                            <a:cubicBezTo>
                              <a:pt x="640" y="1027"/>
                              <a:pt x="762" y="200"/>
                              <a:pt x="822" y="225"/>
                            </a:cubicBezTo>
                            <a:cubicBezTo>
                              <a:pt x="882" y="250"/>
                              <a:pt x="892" y="1150"/>
                              <a:pt x="942" y="1275"/>
                            </a:cubicBezTo>
                            <a:cubicBezTo>
                              <a:pt x="992" y="1400"/>
                              <a:pt x="1057" y="1150"/>
                              <a:pt x="1122" y="975"/>
                            </a:cubicBezTo>
                            <a:cubicBezTo>
                              <a:pt x="1187" y="800"/>
                              <a:pt x="1289" y="220"/>
                              <a:pt x="1332" y="225"/>
                            </a:cubicBezTo>
                            <a:cubicBezTo>
                              <a:pt x="1375" y="230"/>
                              <a:pt x="1355" y="838"/>
                              <a:pt x="1377" y="1005"/>
                            </a:cubicBezTo>
                            <a:cubicBezTo>
                              <a:pt x="1399" y="1172"/>
                              <a:pt x="1421" y="1398"/>
                              <a:pt x="1467" y="1230"/>
                            </a:cubicBezTo>
                            <a:cubicBezTo>
                              <a:pt x="1513" y="1062"/>
                              <a:pt x="1603" y="0"/>
                              <a:pt x="1650" y="0"/>
                            </a:cubicBezTo>
                            <a:cubicBezTo>
                              <a:pt x="1697" y="0"/>
                              <a:pt x="1730" y="1018"/>
                              <a:pt x="1752" y="123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68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9" name="Freeform 13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25" y="2340"/>
                        <a:ext cx="1887" cy="890"/>
                      </a:xfrm>
                      <a:custGeom>
                        <a:avLst/>
                        <a:gdLst>
                          <a:gd name="T0" fmla="*/ 0 w 1752"/>
                          <a:gd name="T1" fmla="*/ 811 h 1400"/>
                          <a:gd name="T2" fmla="*/ 223 w 1752"/>
                          <a:gd name="T3" fmla="*/ 782 h 1400"/>
                          <a:gd name="T4" fmla="*/ 514 w 1752"/>
                          <a:gd name="T5" fmla="*/ 515 h 1400"/>
                          <a:gd name="T6" fmla="*/ 627 w 1752"/>
                          <a:gd name="T7" fmla="*/ 715 h 1400"/>
                          <a:gd name="T8" fmla="*/ 885 w 1752"/>
                          <a:gd name="T9" fmla="*/ 143 h 1400"/>
                          <a:gd name="T10" fmla="*/ 1015 w 1752"/>
                          <a:gd name="T11" fmla="*/ 811 h 1400"/>
                          <a:gd name="T12" fmla="*/ 1208 w 1752"/>
                          <a:gd name="T13" fmla="*/ 620 h 1400"/>
                          <a:gd name="T14" fmla="*/ 1435 w 1752"/>
                          <a:gd name="T15" fmla="*/ 143 h 1400"/>
                          <a:gd name="T16" fmla="*/ 1483 w 1752"/>
                          <a:gd name="T17" fmla="*/ 639 h 1400"/>
                          <a:gd name="T18" fmla="*/ 1580 w 1752"/>
                          <a:gd name="T19" fmla="*/ 782 h 1400"/>
                          <a:gd name="T20" fmla="*/ 1777 w 1752"/>
                          <a:gd name="T21" fmla="*/ 0 h 1400"/>
                          <a:gd name="T22" fmla="*/ 1887 w 1752"/>
                          <a:gd name="T23" fmla="*/ 782 h 1400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0" t="0" r="r" b="b"/>
                        <a:pathLst>
                          <a:path w="1752" h="1400">
                            <a:moveTo>
                              <a:pt x="0" y="1275"/>
                            </a:moveTo>
                            <a:cubicBezTo>
                              <a:pt x="63" y="1291"/>
                              <a:pt x="127" y="1308"/>
                              <a:pt x="207" y="1230"/>
                            </a:cubicBezTo>
                            <a:cubicBezTo>
                              <a:pt x="287" y="1152"/>
                              <a:pt x="415" y="828"/>
                              <a:pt x="477" y="810"/>
                            </a:cubicBezTo>
                            <a:cubicBezTo>
                              <a:pt x="539" y="792"/>
                              <a:pt x="524" y="1223"/>
                              <a:pt x="582" y="1125"/>
                            </a:cubicBezTo>
                            <a:cubicBezTo>
                              <a:pt x="640" y="1027"/>
                              <a:pt x="762" y="200"/>
                              <a:pt x="822" y="225"/>
                            </a:cubicBezTo>
                            <a:cubicBezTo>
                              <a:pt x="882" y="250"/>
                              <a:pt x="892" y="1150"/>
                              <a:pt x="942" y="1275"/>
                            </a:cubicBezTo>
                            <a:cubicBezTo>
                              <a:pt x="992" y="1400"/>
                              <a:pt x="1057" y="1150"/>
                              <a:pt x="1122" y="975"/>
                            </a:cubicBezTo>
                            <a:cubicBezTo>
                              <a:pt x="1187" y="800"/>
                              <a:pt x="1289" y="220"/>
                              <a:pt x="1332" y="225"/>
                            </a:cubicBezTo>
                            <a:cubicBezTo>
                              <a:pt x="1375" y="230"/>
                              <a:pt x="1355" y="838"/>
                              <a:pt x="1377" y="1005"/>
                            </a:cubicBezTo>
                            <a:cubicBezTo>
                              <a:pt x="1399" y="1172"/>
                              <a:pt x="1421" y="1398"/>
                              <a:pt x="1467" y="1230"/>
                            </a:cubicBezTo>
                            <a:cubicBezTo>
                              <a:pt x="1513" y="1062"/>
                              <a:pt x="1603" y="0"/>
                              <a:pt x="1650" y="0"/>
                            </a:cubicBezTo>
                            <a:cubicBezTo>
                              <a:pt x="1697" y="0"/>
                              <a:pt x="1730" y="1018"/>
                              <a:pt x="1752" y="123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68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0" name="Freeform 13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463" y="2235"/>
                        <a:ext cx="1752" cy="980"/>
                      </a:xfrm>
                      <a:custGeom>
                        <a:avLst/>
                        <a:gdLst>
                          <a:gd name="T0" fmla="*/ 0 w 1752"/>
                          <a:gd name="T1" fmla="*/ 893 h 1400"/>
                          <a:gd name="T2" fmla="*/ 207 w 1752"/>
                          <a:gd name="T3" fmla="*/ 861 h 1400"/>
                          <a:gd name="T4" fmla="*/ 477 w 1752"/>
                          <a:gd name="T5" fmla="*/ 567 h 1400"/>
                          <a:gd name="T6" fmla="*/ 582 w 1752"/>
                          <a:gd name="T7" fmla="*/ 788 h 1400"/>
                          <a:gd name="T8" fmla="*/ 822 w 1752"/>
                          <a:gd name="T9" fmla="*/ 158 h 1400"/>
                          <a:gd name="T10" fmla="*/ 942 w 1752"/>
                          <a:gd name="T11" fmla="*/ 893 h 1400"/>
                          <a:gd name="T12" fmla="*/ 1122 w 1752"/>
                          <a:gd name="T13" fmla="*/ 683 h 1400"/>
                          <a:gd name="T14" fmla="*/ 1332 w 1752"/>
                          <a:gd name="T15" fmla="*/ 158 h 1400"/>
                          <a:gd name="T16" fmla="*/ 1377 w 1752"/>
                          <a:gd name="T17" fmla="*/ 704 h 1400"/>
                          <a:gd name="T18" fmla="*/ 1467 w 1752"/>
                          <a:gd name="T19" fmla="*/ 861 h 1400"/>
                          <a:gd name="T20" fmla="*/ 1650 w 1752"/>
                          <a:gd name="T21" fmla="*/ 0 h 1400"/>
                          <a:gd name="T22" fmla="*/ 1752 w 1752"/>
                          <a:gd name="T23" fmla="*/ 861 h 1400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0" t="0" r="r" b="b"/>
                        <a:pathLst>
                          <a:path w="1752" h="1400">
                            <a:moveTo>
                              <a:pt x="0" y="1275"/>
                            </a:moveTo>
                            <a:cubicBezTo>
                              <a:pt x="63" y="1291"/>
                              <a:pt x="127" y="1308"/>
                              <a:pt x="207" y="1230"/>
                            </a:cubicBezTo>
                            <a:cubicBezTo>
                              <a:pt x="287" y="1152"/>
                              <a:pt x="415" y="828"/>
                              <a:pt x="477" y="810"/>
                            </a:cubicBezTo>
                            <a:cubicBezTo>
                              <a:pt x="539" y="792"/>
                              <a:pt x="524" y="1223"/>
                              <a:pt x="582" y="1125"/>
                            </a:cubicBezTo>
                            <a:cubicBezTo>
                              <a:pt x="640" y="1027"/>
                              <a:pt x="762" y="200"/>
                              <a:pt x="822" y="225"/>
                            </a:cubicBezTo>
                            <a:cubicBezTo>
                              <a:pt x="882" y="250"/>
                              <a:pt x="892" y="1150"/>
                              <a:pt x="942" y="1275"/>
                            </a:cubicBezTo>
                            <a:cubicBezTo>
                              <a:pt x="992" y="1400"/>
                              <a:pt x="1057" y="1150"/>
                              <a:pt x="1122" y="975"/>
                            </a:cubicBezTo>
                            <a:cubicBezTo>
                              <a:pt x="1187" y="800"/>
                              <a:pt x="1289" y="220"/>
                              <a:pt x="1332" y="225"/>
                            </a:cubicBezTo>
                            <a:cubicBezTo>
                              <a:pt x="1375" y="230"/>
                              <a:pt x="1355" y="838"/>
                              <a:pt x="1377" y="1005"/>
                            </a:cubicBezTo>
                            <a:cubicBezTo>
                              <a:pt x="1399" y="1172"/>
                              <a:pt x="1421" y="1398"/>
                              <a:pt x="1467" y="1230"/>
                            </a:cubicBezTo>
                            <a:cubicBezTo>
                              <a:pt x="1513" y="1062"/>
                              <a:pt x="1603" y="0"/>
                              <a:pt x="1650" y="0"/>
                            </a:cubicBezTo>
                            <a:cubicBezTo>
                              <a:pt x="1697" y="0"/>
                              <a:pt x="1730" y="1018"/>
                              <a:pt x="1752" y="123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68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94" name="Group 13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955" y="7817"/>
                      <a:ext cx="1914" cy="1405"/>
                      <a:chOff x="8970" y="7817"/>
                      <a:chExt cx="1914" cy="1405"/>
                    </a:xfrm>
                  </p:grpSpPr>
                  <p:sp>
                    <p:nvSpPr>
                      <p:cNvPr id="95" name="Rectangle 13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70" y="8235"/>
                        <a:ext cx="717" cy="97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6" name="Rectangle 13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464" y="7817"/>
                        <a:ext cx="420" cy="140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xmlns="" val="27682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67340" y="193925"/>
            <a:ext cx="707954" cy="533651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12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0227" y="190121"/>
            <a:ext cx="8501090" cy="396081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365760" indent="-256032" algn="ctr">
              <a:spcBef>
                <a:spcPct val="0"/>
              </a:spcBef>
              <a:buClr>
                <a:schemeClr val="accent1"/>
              </a:buClr>
              <a:buSzPct val="68000"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Вычисление координат обобщенных фазовых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портретов</a:t>
            </a:r>
            <a:endParaRPr lang="ru-RU" sz="2800" b="1" dirty="0" smtClean="0">
              <a:solidFill>
                <a:srgbClr val="0070C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218" name="Group 819"/>
          <p:cNvGrpSpPr>
            <a:grpSpLocks/>
          </p:cNvGrpSpPr>
          <p:nvPr/>
        </p:nvGrpSpPr>
        <p:grpSpPr bwMode="auto">
          <a:xfrm>
            <a:off x="755576" y="1052736"/>
            <a:ext cx="7704856" cy="4464496"/>
            <a:chOff x="720" y="1847"/>
            <a:chExt cx="10665" cy="5715"/>
          </a:xfrm>
        </p:grpSpPr>
        <p:grpSp>
          <p:nvGrpSpPr>
            <p:cNvPr id="219" name="Group 546"/>
            <p:cNvGrpSpPr>
              <a:grpSpLocks/>
            </p:cNvGrpSpPr>
            <p:nvPr/>
          </p:nvGrpSpPr>
          <p:grpSpPr bwMode="auto">
            <a:xfrm>
              <a:off x="720" y="4835"/>
              <a:ext cx="10665" cy="2727"/>
              <a:chOff x="570" y="2165"/>
              <a:chExt cx="10665" cy="2727"/>
            </a:xfrm>
          </p:grpSpPr>
          <p:grpSp>
            <p:nvGrpSpPr>
              <p:cNvPr id="223" name="Group 496"/>
              <p:cNvGrpSpPr>
                <a:grpSpLocks/>
              </p:cNvGrpSpPr>
              <p:nvPr/>
            </p:nvGrpSpPr>
            <p:grpSpPr bwMode="auto">
              <a:xfrm>
                <a:off x="570" y="2165"/>
                <a:ext cx="10665" cy="2410"/>
                <a:chOff x="795" y="2145"/>
                <a:chExt cx="10665" cy="2410"/>
              </a:xfrm>
            </p:grpSpPr>
            <p:sp>
              <p:nvSpPr>
                <p:cNvPr id="225" name="AutoShape 497"/>
                <p:cNvSpPr>
                  <a:spLocks noChangeArrowheads="1"/>
                </p:cNvSpPr>
                <p:nvPr/>
              </p:nvSpPr>
              <p:spPr bwMode="auto">
                <a:xfrm>
                  <a:off x="795" y="2145"/>
                  <a:ext cx="10665" cy="2410"/>
                </a:xfrm>
                <a:prstGeom prst="flowChartInputOutput">
                  <a:avLst/>
                </a:prstGeom>
                <a:solidFill>
                  <a:srgbClr val="FFFF00"/>
                </a:solidFill>
                <a:ln w="9525">
                  <a:solidFill>
                    <a:srgbClr val="0070C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226" name="Group 498"/>
                <p:cNvGrpSpPr>
                  <a:grpSpLocks/>
                </p:cNvGrpSpPr>
                <p:nvPr/>
              </p:nvGrpSpPr>
              <p:grpSpPr bwMode="auto">
                <a:xfrm>
                  <a:off x="2685" y="2522"/>
                  <a:ext cx="2295" cy="1898"/>
                  <a:chOff x="2340" y="13622"/>
                  <a:chExt cx="2295" cy="1898"/>
                </a:xfrm>
              </p:grpSpPr>
              <p:grpSp>
                <p:nvGrpSpPr>
                  <p:cNvPr id="249" name="Group 499"/>
                  <p:cNvGrpSpPr>
                    <a:grpSpLocks/>
                  </p:cNvGrpSpPr>
                  <p:nvPr/>
                </p:nvGrpSpPr>
                <p:grpSpPr bwMode="auto">
                  <a:xfrm>
                    <a:off x="2340" y="13622"/>
                    <a:ext cx="2295" cy="1898"/>
                    <a:chOff x="5235" y="13215"/>
                    <a:chExt cx="2295" cy="1898"/>
                  </a:xfrm>
                </p:grpSpPr>
                <p:sp>
                  <p:nvSpPr>
                    <p:cNvPr id="253" name="Text Box 50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35" y="13215"/>
                      <a:ext cx="435" cy="46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254" name="Group 5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95" y="13423"/>
                      <a:ext cx="2235" cy="1690"/>
                      <a:chOff x="5295" y="13423"/>
                      <a:chExt cx="2235" cy="1690"/>
                    </a:xfrm>
                  </p:grpSpPr>
                  <p:sp>
                    <p:nvSpPr>
                      <p:cNvPr id="255" name="Text Box 50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095" y="14650"/>
                        <a:ext cx="435" cy="4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1200" b="1" i="1">
                            <a:solidFill>
                              <a:srgbClr val="0070C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X</a:t>
                        </a:r>
                        <a:endPara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256" name="Group 5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295" y="13423"/>
                        <a:ext cx="2100" cy="1275"/>
                        <a:chOff x="3525" y="4980"/>
                        <a:chExt cx="2100" cy="1275"/>
                      </a:xfrm>
                    </p:grpSpPr>
                    <p:cxnSp>
                      <p:nvCxnSpPr>
                        <p:cNvPr id="257" name="AutoShape 504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4980"/>
                          <a:ext cx="0" cy="1275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70C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258" name="AutoShape 505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6255"/>
                          <a:ext cx="2100" cy="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70C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</p:grpSp>
                </p:grpSp>
              </p:grpSp>
              <p:sp>
                <p:nvSpPr>
                  <p:cNvPr id="250" name="AutoShape 506"/>
                  <p:cNvSpPr>
                    <a:spLocks noChangeArrowheads="1"/>
                  </p:cNvSpPr>
                  <p:nvPr/>
                </p:nvSpPr>
                <p:spPr bwMode="auto">
                  <a:xfrm>
                    <a:off x="3000" y="14085"/>
                    <a:ext cx="120" cy="105"/>
                  </a:xfrm>
                  <a:prstGeom prst="flowChartConnector">
                    <a:avLst/>
                  </a:prstGeom>
                  <a:solidFill>
                    <a:srgbClr val="7030A0"/>
                  </a:solidFill>
                  <a:ln w="9525">
                    <a:solidFill>
                      <a:srgbClr val="7030A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51" name="AutoShape 507"/>
                  <p:cNvSpPr>
                    <a:spLocks noChangeArrowheads="1"/>
                  </p:cNvSpPr>
                  <p:nvPr/>
                </p:nvSpPr>
                <p:spPr bwMode="auto">
                  <a:xfrm>
                    <a:off x="3120" y="14310"/>
                    <a:ext cx="120" cy="105"/>
                  </a:xfrm>
                  <a:prstGeom prst="flowChartConnector">
                    <a:avLst/>
                  </a:prstGeom>
                  <a:solidFill>
                    <a:srgbClr val="7030A0"/>
                  </a:solidFill>
                  <a:ln w="9525">
                    <a:solidFill>
                      <a:srgbClr val="7030A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52" name="AutoShape 508"/>
                  <p:cNvSpPr>
                    <a:spLocks noChangeArrowheads="1"/>
                  </p:cNvSpPr>
                  <p:nvPr/>
                </p:nvSpPr>
                <p:spPr bwMode="auto">
                  <a:xfrm>
                    <a:off x="3195" y="14190"/>
                    <a:ext cx="120" cy="105"/>
                  </a:xfrm>
                  <a:prstGeom prst="flowChartConnector">
                    <a:avLst/>
                  </a:prstGeom>
                  <a:solidFill>
                    <a:srgbClr val="7030A0"/>
                  </a:solidFill>
                  <a:ln w="9525">
                    <a:solidFill>
                      <a:srgbClr val="7030A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27" name="Group 509"/>
                <p:cNvGrpSpPr>
                  <a:grpSpLocks/>
                </p:cNvGrpSpPr>
                <p:nvPr/>
              </p:nvGrpSpPr>
              <p:grpSpPr bwMode="auto">
                <a:xfrm>
                  <a:off x="4935" y="2507"/>
                  <a:ext cx="2295" cy="1898"/>
                  <a:chOff x="5400" y="13682"/>
                  <a:chExt cx="2295" cy="1898"/>
                </a:xfrm>
              </p:grpSpPr>
              <p:grpSp>
                <p:nvGrpSpPr>
                  <p:cNvPr id="239" name="Group 510"/>
                  <p:cNvGrpSpPr>
                    <a:grpSpLocks/>
                  </p:cNvGrpSpPr>
                  <p:nvPr/>
                </p:nvGrpSpPr>
                <p:grpSpPr bwMode="auto">
                  <a:xfrm>
                    <a:off x="5400" y="13682"/>
                    <a:ext cx="2295" cy="1898"/>
                    <a:chOff x="5235" y="13215"/>
                    <a:chExt cx="2295" cy="1898"/>
                  </a:xfrm>
                </p:grpSpPr>
                <p:sp>
                  <p:nvSpPr>
                    <p:cNvPr id="243" name="Text Box 51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35" y="13215"/>
                      <a:ext cx="435" cy="46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244" name="Group 5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95" y="13423"/>
                      <a:ext cx="2235" cy="1690"/>
                      <a:chOff x="5295" y="13423"/>
                      <a:chExt cx="2235" cy="1690"/>
                    </a:xfrm>
                  </p:grpSpPr>
                  <p:sp>
                    <p:nvSpPr>
                      <p:cNvPr id="245" name="Text Box 51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095" y="14650"/>
                        <a:ext cx="435" cy="4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1200" b="1" i="1">
                            <a:solidFill>
                              <a:srgbClr val="0070C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X</a:t>
                        </a:r>
                        <a:endPara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246" name="Group 5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295" y="13423"/>
                        <a:ext cx="2100" cy="1275"/>
                        <a:chOff x="3525" y="4980"/>
                        <a:chExt cx="2100" cy="1275"/>
                      </a:xfrm>
                    </p:grpSpPr>
                    <p:cxnSp>
                      <p:nvCxnSpPr>
                        <p:cNvPr id="247" name="AutoShape 515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4980"/>
                          <a:ext cx="0" cy="1275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70C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248" name="AutoShape 516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6255"/>
                          <a:ext cx="2100" cy="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70C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</p:grpSp>
                </p:grpSp>
              </p:grpSp>
              <p:sp>
                <p:nvSpPr>
                  <p:cNvPr id="240" name="AutoShape 517"/>
                  <p:cNvSpPr>
                    <a:spLocks noChangeArrowheads="1"/>
                  </p:cNvSpPr>
                  <p:nvPr/>
                </p:nvSpPr>
                <p:spPr bwMode="auto">
                  <a:xfrm>
                    <a:off x="5985" y="14550"/>
                    <a:ext cx="120" cy="105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41" name="AutoShape 518"/>
                  <p:cNvSpPr>
                    <a:spLocks noChangeArrowheads="1"/>
                  </p:cNvSpPr>
                  <p:nvPr/>
                </p:nvSpPr>
                <p:spPr bwMode="auto">
                  <a:xfrm>
                    <a:off x="6480" y="14655"/>
                    <a:ext cx="120" cy="105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42" name="AutoShape 519"/>
                  <p:cNvSpPr>
                    <a:spLocks noChangeArrowheads="1"/>
                  </p:cNvSpPr>
                  <p:nvPr/>
                </p:nvSpPr>
                <p:spPr bwMode="auto">
                  <a:xfrm>
                    <a:off x="6105" y="14220"/>
                    <a:ext cx="120" cy="105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28" name="Group 520"/>
                <p:cNvGrpSpPr>
                  <a:grpSpLocks/>
                </p:cNvGrpSpPr>
                <p:nvPr/>
              </p:nvGrpSpPr>
              <p:grpSpPr bwMode="auto">
                <a:xfrm>
                  <a:off x="7140" y="2507"/>
                  <a:ext cx="2295" cy="1898"/>
                  <a:chOff x="8448" y="13727"/>
                  <a:chExt cx="2295" cy="1898"/>
                </a:xfrm>
              </p:grpSpPr>
              <p:grpSp>
                <p:nvGrpSpPr>
                  <p:cNvPr id="229" name="Group 521"/>
                  <p:cNvGrpSpPr>
                    <a:grpSpLocks/>
                  </p:cNvGrpSpPr>
                  <p:nvPr/>
                </p:nvGrpSpPr>
                <p:grpSpPr bwMode="auto">
                  <a:xfrm>
                    <a:off x="8448" y="13727"/>
                    <a:ext cx="2295" cy="1898"/>
                    <a:chOff x="5235" y="13215"/>
                    <a:chExt cx="2295" cy="1898"/>
                  </a:xfrm>
                </p:grpSpPr>
                <p:sp>
                  <p:nvSpPr>
                    <p:cNvPr id="233" name="Text Box 5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35" y="13215"/>
                      <a:ext cx="435" cy="46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234" name="Group 5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95" y="13423"/>
                      <a:ext cx="2235" cy="1690"/>
                      <a:chOff x="5295" y="13423"/>
                      <a:chExt cx="2235" cy="1690"/>
                    </a:xfrm>
                  </p:grpSpPr>
                  <p:sp>
                    <p:nvSpPr>
                      <p:cNvPr id="235" name="Text Box 5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095" y="14650"/>
                        <a:ext cx="435" cy="4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1200" b="1" i="1">
                            <a:solidFill>
                              <a:srgbClr val="0070C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X</a:t>
                        </a:r>
                        <a:endPara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236" name="Group 5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295" y="13423"/>
                        <a:ext cx="2100" cy="1275"/>
                        <a:chOff x="3525" y="4980"/>
                        <a:chExt cx="2100" cy="1275"/>
                      </a:xfrm>
                    </p:grpSpPr>
                    <p:cxnSp>
                      <p:nvCxnSpPr>
                        <p:cNvPr id="237" name="AutoShape 526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4980"/>
                          <a:ext cx="0" cy="1275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70C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238" name="AutoShape 527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6255"/>
                          <a:ext cx="2100" cy="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70C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</p:grpSp>
                </p:grpSp>
              </p:grpSp>
              <p:sp>
                <p:nvSpPr>
                  <p:cNvPr id="230" name="AutoShape 528"/>
                  <p:cNvSpPr>
                    <a:spLocks noChangeArrowheads="1"/>
                  </p:cNvSpPr>
                  <p:nvPr/>
                </p:nvSpPr>
                <p:spPr bwMode="auto">
                  <a:xfrm>
                    <a:off x="9795" y="14445"/>
                    <a:ext cx="120" cy="105"/>
                  </a:xfrm>
                  <a:prstGeom prst="flowChartConnector">
                    <a:avLst/>
                  </a:prstGeom>
                  <a:solidFill>
                    <a:srgbClr val="660033"/>
                  </a:solidFill>
                  <a:ln w="9525">
                    <a:solidFill>
                      <a:srgbClr val="660033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31" name="AutoShape 529"/>
                  <p:cNvSpPr>
                    <a:spLocks noChangeArrowheads="1"/>
                  </p:cNvSpPr>
                  <p:nvPr/>
                </p:nvSpPr>
                <p:spPr bwMode="auto">
                  <a:xfrm>
                    <a:off x="9795" y="14760"/>
                    <a:ext cx="120" cy="105"/>
                  </a:xfrm>
                  <a:prstGeom prst="flowChartConnector">
                    <a:avLst/>
                  </a:prstGeom>
                  <a:solidFill>
                    <a:srgbClr val="660033"/>
                  </a:solidFill>
                  <a:ln w="9525">
                    <a:solidFill>
                      <a:srgbClr val="660033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32" name="AutoShape 530"/>
                  <p:cNvSpPr>
                    <a:spLocks noChangeArrowheads="1"/>
                  </p:cNvSpPr>
                  <p:nvPr/>
                </p:nvSpPr>
                <p:spPr bwMode="auto">
                  <a:xfrm>
                    <a:off x="10188" y="14655"/>
                    <a:ext cx="120" cy="105"/>
                  </a:xfrm>
                  <a:prstGeom prst="flowChartConnector">
                    <a:avLst/>
                  </a:prstGeom>
                  <a:solidFill>
                    <a:srgbClr val="660033"/>
                  </a:solidFill>
                  <a:ln w="9525">
                    <a:solidFill>
                      <a:srgbClr val="660033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224" name="AutoShape 531"/>
              <p:cNvSpPr>
                <a:spLocks noChangeArrowheads="1"/>
              </p:cNvSpPr>
              <p:nvPr/>
            </p:nvSpPr>
            <p:spPr bwMode="auto">
              <a:xfrm>
                <a:off x="6000" y="4605"/>
                <a:ext cx="495" cy="28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00"/>
              </a:solidFill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</p:grpSp>
        <p:sp>
          <p:nvSpPr>
            <p:cNvPr id="220" name="AutoShape 535"/>
            <p:cNvSpPr>
              <a:spLocks noChangeArrowheads="1"/>
            </p:cNvSpPr>
            <p:nvPr/>
          </p:nvSpPr>
          <p:spPr bwMode="auto">
            <a:xfrm>
              <a:off x="6030" y="1847"/>
              <a:ext cx="495" cy="28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221" name="Text Box 539"/>
            <p:cNvSpPr txBox="1">
              <a:spLocks noChangeArrowheads="1"/>
            </p:cNvSpPr>
            <p:nvPr/>
          </p:nvSpPr>
          <p:spPr bwMode="auto">
            <a:xfrm>
              <a:off x="3585" y="2191"/>
              <a:ext cx="5537" cy="230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80000"/>
                </a:lnSpc>
                <a:spcAft>
                  <a:spcPts val="0"/>
                </a:spcAft>
              </a:pPr>
              <a:r>
                <a:rPr lang="ru-RU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Вычисление двумерных координат </a:t>
              </a:r>
              <a:r>
                <a:rPr lang="en-US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ru-RU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ru-RU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80000"/>
                </a:lnSpc>
                <a:spcAft>
                  <a:spcPts val="0"/>
                </a:spcAft>
              </a:pPr>
              <a:r>
                <a:rPr lang="ru-RU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обобщенных спектров</a:t>
              </a:r>
              <a:endParaRPr lang="ru-RU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ru-RU" sz="160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sz="1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ru-RU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(скалярных произведений ОС с </a:t>
              </a:r>
              <a:endParaRPr lang="ru-RU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ru-RU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режекторными</a:t>
              </a:r>
              <a:r>
                <a:rPr lang="ru-RU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фильтрами и их </a:t>
              </a:r>
              <a:endParaRPr lang="ru-RU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ru-RU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Гильберт-образами</a:t>
              </a:r>
              <a:r>
                <a:rPr lang="ru-RU" i="0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ru-RU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2" name="AutoShape 544"/>
            <p:cNvSpPr>
              <a:spLocks noChangeArrowheads="1"/>
            </p:cNvSpPr>
            <p:nvPr/>
          </p:nvSpPr>
          <p:spPr bwMode="auto">
            <a:xfrm>
              <a:off x="6072" y="4520"/>
              <a:ext cx="495" cy="28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8444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173804"/>
            <a:ext cx="838466" cy="533651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13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99592" y="44549"/>
            <a:ext cx="6840760" cy="792163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457200" algn="ctr">
              <a:lnSpc>
                <a:spcPct val="8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Оптимизация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обобщенных 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algn="ctr">
              <a:lnSpc>
                <a:spcPct val="8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фазовых портретов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marR="0" lvl="0" indent="-256032"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lang="ru-RU" sz="2800" b="1" dirty="0" smtClean="0">
              <a:solidFill>
                <a:srgbClr val="0070C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45" name="Group 1575"/>
          <p:cNvGrpSpPr>
            <a:grpSpLocks/>
          </p:cNvGrpSpPr>
          <p:nvPr/>
        </p:nvGrpSpPr>
        <p:grpSpPr bwMode="auto">
          <a:xfrm>
            <a:off x="1619672" y="980728"/>
            <a:ext cx="6408712" cy="4968552"/>
            <a:chOff x="990" y="3773"/>
            <a:chExt cx="9509" cy="5139"/>
          </a:xfrm>
        </p:grpSpPr>
        <p:grpSp>
          <p:nvGrpSpPr>
            <p:cNvPr id="49" name="Group 444"/>
            <p:cNvGrpSpPr>
              <a:grpSpLocks/>
            </p:cNvGrpSpPr>
            <p:nvPr/>
          </p:nvGrpSpPr>
          <p:grpSpPr bwMode="auto">
            <a:xfrm>
              <a:off x="990" y="3773"/>
              <a:ext cx="9509" cy="4905"/>
              <a:chOff x="1830" y="8385"/>
              <a:chExt cx="8565" cy="6326"/>
            </a:xfrm>
          </p:grpSpPr>
          <p:grpSp>
            <p:nvGrpSpPr>
              <p:cNvPr id="50" name="Group 445"/>
              <p:cNvGrpSpPr>
                <a:grpSpLocks/>
              </p:cNvGrpSpPr>
              <p:nvPr/>
            </p:nvGrpSpPr>
            <p:grpSpPr bwMode="auto">
              <a:xfrm>
                <a:off x="1830" y="8385"/>
                <a:ext cx="8565" cy="5805"/>
                <a:chOff x="1830" y="8385"/>
                <a:chExt cx="8565" cy="5805"/>
              </a:xfrm>
            </p:grpSpPr>
            <p:grpSp>
              <p:nvGrpSpPr>
                <p:cNvPr id="52" name="Group 446"/>
                <p:cNvGrpSpPr>
                  <a:grpSpLocks/>
                </p:cNvGrpSpPr>
                <p:nvPr/>
              </p:nvGrpSpPr>
              <p:grpSpPr bwMode="auto">
                <a:xfrm>
                  <a:off x="1830" y="8385"/>
                  <a:ext cx="8565" cy="5805"/>
                  <a:chOff x="1830" y="8385"/>
                  <a:chExt cx="8565" cy="5805"/>
                </a:xfrm>
              </p:grpSpPr>
              <p:sp>
                <p:nvSpPr>
                  <p:cNvPr id="54" name="Text Box 4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80" y="12795"/>
                    <a:ext cx="780" cy="49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>
                      <a:lnSpc>
                        <a:spcPct val="70000"/>
                      </a:lnSpc>
                      <a:spcAft>
                        <a:spcPts val="0"/>
                      </a:spcAft>
                    </a:pPr>
                    <a:r>
                      <a: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да</a:t>
                    </a:r>
                    <a:endParaRPr lang="ru-RU" sz="1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 </a:t>
                    </a:r>
                  </a:p>
                </p:txBody>
              </p:sp>
              <p:sp>
                <p:nvSpPr>
                  <p:cNvPr id="55" name="Text Box 4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37" y="13695"/>
                    <a:ext cx="735" cy="49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lnSpc>
                        <a:spcPct val="70000"/>
                      </a:lnSpc>
                      <a:spcAft>
                        <a:spcPts val="0"/>
                      </a:spcAft>
                    </a:pPr>
                    <a:r>
                      <a: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нет</a:t>
                    </a:r>
                    <a:endParaRPr lang="ru-RU" sz="1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56" name="Group 449"/>
                  <p:cNvGrpSpPr>
                    <a:grpSpLocks/>
                  </p:cNvGrpSpPr>
                  <p:nvPr/>
                </p:nvGrpSpPr>
                <p:grpSpPr bwMode="auto">
                  <a:xfrm>
                    <a:off x="1830" y="8385"/>
                    <a:ext cx="8565" cy="5310"/>
                    <a:chOff x="3045" y="8568"/>
                    <a:chExt cx="8565" cy="5310"/>
                  </a:xfrm>
                </p:grpSpPr>
                <p:sp>
                  <p:nvSpPr>
                    <p:cNvPr id="58" name="AutoShape 4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0" y="8568"/>
                      <a:ext cx="495" cy="287"/>
                    </a:xfrm>
                    <a:prstGeom prst="downArrow">
                      <a:avLst>
                        <a:gd name="adj1" fmla="val 50000"/>
                        <a:gd name="adj2" fmla="val 25000"/>
                      </a:avLst>
                    </a:prstGeom>
                    <a:solidFill>
                      <a:srgbClr val="FFFF0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9" name="Text Box 45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10" y="8898"/>
                      <a:ext cx="6315" cy="88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Измерение взаимных расстояний между</a:t>
                      </a:r>
                      <a:endParaRPr lang="ru-RU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точками обобщенных фазовых портретов </a:t>
                      </a:r>
                      <a:endParaRPr lang="ru-RU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0" name="AutoShape 4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41" y="9828"/>
                      <a:ext cx="495" cy="287"/>
                    </a:xfrm>
                    <a:prstGeom prst="downArrow">
                      <a:avLst>
                        <a:gd name="adj1" fmla="val 50000"/>
                        <a:gd name="adj2" fmla="val 25000"/>
                      </a:avLst>
                    </a:prstGeom>
                    <a:solidFill>
                      <a:srgbClr val="FFFF0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1" name="Text Box 4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10" y="10165"/>
                      <a:ext cx="5775" cy="137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Вычисление критериев оптимизации:</a:t>
                      </a:r>
                      <a:endParaRPr lang="ru-RU" sz="16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дискриминанта Фишера или </a:t>
                      </a:r>
                      <a:r>
                        <a:rPr lang="ru-RU" sz="140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максимума </a:t>
                      </a:r>
                      <a:r>
                        <a:rPr lang="ru-RU" sz="14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минимальных расстояний между точками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обобщенных фазовых портретов </a:t>
                      </a:r>
                    </a:p>
                    <a:p>
                      <a:pPr marL="9017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2" name="AutoShape 4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5" y="11568"/>
                      <a:ext cx="495" cy="287"/>
                    </a:xfrm>
                    <a:prstGeom prst="downArrow">
                      <a:avLst>
                        <a:gd name="adj1" fmla="val 50000"/>
                        <a:gd name="adj2" fmla="val 25000"/>
                      </a:avLst>
                    </a:prstGeom>
                    <a:solidFill>
                      <a:srgbClr val="FFFF00"/>
                    </a:solidFill>
                    <a:ln w="9525">
                      <a:solidFill>
                        <a:srgbClr val="0070C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63" name="Group 4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45" y="10165"/>
                      <a:ext cx="8565" cy="3713"/>
                      <a:chOff x="3045" y="10165"/>
                      <a:chExt cx="8565" cy="3713"/>
                    </a:xfrm>
                  </p:grpSpPr>
                  <p:cxnSp>
                    <p:nvCxnSpPr>
                      <p:cNvPr id="64" name="AutoShape 45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0530" y="11568"/>
                        <a:ext cx="0" cy="1317"/>
                      </a:xfrm>
                      <a:prstGeom prst="straightConnector1">
                        <a:avLst/>
                      </a:prstGeom>
                      <a:noFill/>
                      <a:ln w="19050">
                        <a:solidFill>
                          <a:srgbClr val="00206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5" name="Text Box 45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444" y="10165"/>
                        <a:ext cx="2166" cy="140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0070C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algn="ctr">
                          <a:spcAft>
                            <a:spcPts val="0"/>
                          </a:spcAft>
                        </a:pPr>
                        <a:r>
                          <a:rPr lang="en-US" sz="1600" b="1" i="1" dirty="0" err="1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Изменение</a:t>
                        </a:r>
                        <a:r>
                          <a:rPr lang="en-US" sz="1600" b="1" i="1" dirty="0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endParaRPr lang="ru-RU" sz="16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algn="ctr">
                          <a:spcAft>
                            <a:spcPts val="0"/>
                          </a:spcAft>
                        </a:pPr>
                        <a:r>
                          <a:rPr lang="en-US" sz="1600" b="1" i="1" dirty="0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порогов</a:t>
                        </a:r>
                        <a:endParaRPr lang="ru-RU" sz="16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algn="ctr">
                          <a:spcAft>
                            <a:spcPts val="0"/>
                          </a:spcAft>
                        </a:pPr>
                        <a:r>
                          <a:rPr lang="en-US" sz="1600" b="1" i="1" dirty="0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режекторной </a:t>
                        </a:r>
                        <a:r>
                          <a:rPr lang="en-US" sz="1600" b="1" i="1" dirty="0" smtClean="0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фильтрации</a:t>
                        </a:r>
                        <a:r>
                          <a:rPr lang="ru-RU" sz="1600" b="1" dirty="0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66" name="AutoShape 4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9870" y="12885"/>
                        <a:ext cx="660" cy="0"/>
                      </a:xfrm>
                      <a:prstGeom prst="straightConnector1">
                        <a:avLst/>
                      </a:prstGeom>
                      <a:noFill/>
                      <a:ln w="19050">
                        <a:solidFill>
                          <a:srgbClr val="00206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</p:cxnSp>
                  <p:grpSp>
                    <p:nvGrpSpPr>
                      <p:cNvPr id="67" name="Group 4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45" y="11883"/>
                        <a:ext cx="6819" cy="1995"/>
                        <a:chOff x="3045" y="12450"/>
                        <a:chExt cx="6819" cy="1995"/>
                      </a:xfrm>
                    </p:grpSpPr>
                    <p:sp>
                      <p:nvSpPr>
                        <p:cNvPr id="68" name="AutoShape 4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45" y="12450"/>
                          <a:ext cx="6819" cy="1995"/>
                        </a:xfrm>
                        <a:prstGeom prst="flowChartDecision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rgbClr val="0070C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  <p:sp>
                      <p:nvSpPr>
                        <p:cNvPr id="69" name="Text Box 46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681" y="12785"/>
                          <a:ext cx="3561" cy="782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rgbClr val="FFFF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 upright="1">
                          <a:noAutofit/>
                        </a:bodyPr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b="1" i="1" dirty="0" err="1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Минимальные</a:t>
                          </a:r>
                          <a:r>
                            <a:rPr lang="en-US" b="1" i="1" dirty="0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i="1" dirty="0" err="1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расстояния</a:t>
                          </a:r>
                          <a:r>
                            <a:rPr lang="en-US" b="1" i="1" dirty="0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ru-RU" i="1" dirty="0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b="1" i="1" dirty="0" err="1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возможно</a:t>
                          </a:r>
                          <a:r>
                            <a:rPr lang="en-US" b="1" i="1" dirty="0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i="1" dirty="0" err="1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увеличить</a:t>
                          </a:r>
                          <a:r>
                            <a:rPr lang="en-US" b="1" i="1" dirty="0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  <a:endParaRPr lang="ru-RU" i="1" dirty="0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90170" algn="ctr">
                            <a:lnSpc>
                              <a:spcPct val="7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ru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</p:grpSp>
              <p:cxnSp>
                <p:nvCxnSpPr>
                  <p:cNvPr id="57" name="AutoShape 4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220" y="13695"/>
                    <a:ext cx="0" cy="495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206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53" name="AutoShape 463"/>
                <p:cNvCxnSpPr>
                  <a:cxnSpLocks noChangeShapeType="1"/>
                </p:cNvCxnSpPr>
                <p:nvPr/>
              </p:nvCxnSpPr>
              <p:spPr bwMode="auto">
                <a:xfrm flipV="1">
                  <a:off x="9315" y="8385"/>
                  <a:ext cx="0" cy="1597"/>
                </a:xfrm>
                <a:prstGeom prst="straightConnector1">
                  <a:avLst/>
                </a:prstGeom>
                <a:noFill/>
                <a:ln w="19050">
                  <a:solidFill>
                    <a:srgbClr val="00206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sp>
            <p:nvSpPr>
              <p:cNvPr id="51" name="Text Box 464"/>
              <p:cNvSpPr txBox="1">
                <a:spLocks noChangeArrowheads="1"/>
              </p:cNvSpPr>
              <p:nvPr/>
            </p:nvSpPr>
            <p:spPr bwMode="auto">
              <a:xfrm>
                <a:off x="2025" y="14192"/>
                <a:ext cx="8355" cy="51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ru-RU" sz="16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Сохранение координат обобщенных фазовых портретов ОС</a:t>
                </a:r>
                <a:endParaRPr lang="ru-RU" sz="1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0170"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ru-RU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AutoShape 1574"/>
            <p:cNvSpPr>
              <a:spLocks noChangeArrowheads="1"/>
            </p:cNvSpPr>
            <p:nvPr/>
          </p:nvSpPr>
          <p:spPr bwMode="auto">
            <a:xfrm>
              <a:off x="5785" y="8679"/>
              <a:ext cx="437" cy="23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rot="0" vert="eaVert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9238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00392" y="188640"/>
            <a:ext cx="766458" cy="533651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14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3609" y="298007"/>
            <a:ext cx="6723574" cy="396081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457200" algn="ctr">
              <a:lnSpc>
                <a:spcPct val="8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Вычисление индикаторов агрегирования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29" name="Group 1523"/>
          <p:cNvGrpSpPr>
            <a:grpSpLocks/>
          </p:cNvGrpSpPr>
          <p:nvPr/>
        </p:nvGrpSpPr>
        <p:grpSpPr bwMode="auto">
          <a:xfrm>
            <a:off x="683568" y="1034908"/>
            <a:ext cx="8007924" cy="4626340"/>
            <a:chOff x="355" y="10962"/>
            <a:chExt cx="10665" cy="4143"/>
          </a:xfrm>
        </p:grpSpPr>
        <p:sp>
          <p:nvSpPr>
            <p:cNvPr id="30" name="AutoShape 884"/>
            <p:cNvSpPr>
              <a:spLocks noChangeArrowheads="1"/>
            </p:cNvSpPr>
            <p:nvPr/>
          </p:nvSpPr>
          <p:spPr bwMode="auto">
            <a:xfrm>
              <a:off x="5783" y="14818"/>
              <a:ext cx="495" cy="28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1" name="Text Box 883"/>
            <p:cNvSpPr txBox="1">
              <a:spLocks noChangeArrowheads="1"/>
            </p:cNvSpPr>
            <p:nvPr/>
          </p:nvSpPr>
          <p:spPr bwMode="auto">
            <a:xfrm>
              <a:off x="2464" y="13718"/>
              <a:ext cx="7193" cy="11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Вычисление индикаторов </a:t>
              </a:r>
              <a:r>
                <a:rPr lang="en-US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ru-RU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агрегирования ОС</a:t>
              </a:r>
              <a:r>
                <a:rPr lang="ru-RU" b="1" i="0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endParaRPr lang="ru-RU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ru-RU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как мер близости обобщенных фазовых портретов с центрами тяжести или остовами обучающих выборок</a:t>
              </a:r>
              <a:endParaRPr lang="ru-RU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  <a:p>
              <a:pPr marL="457200" algn="ctr">
                <a:spcAft>
                  <a:spcPts val="0"/>
                </a:spcAft>
              </a:pPr>
              <a:r>
                <a:rPr lang="ru-RU" sz="1600" b="1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sz="16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  <a:p>
              <a:pPr marL="457200" algn="ctr">
                <a:lnSpc>
                  <a:spcPct val="120000"/>
                </a:lnSpc>
                <a:spcAft>
                  <a:spcPts val="1000"/>
                </a:spcAft>
              </a:pPr>
              <a:r>
                <a:rPr lang="ru-RU" sz="1400" b="1" i="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" name="Group 908"/>
            <p:cNvGrpSpPr>
              <a:grpSpLocks/>
            </p:cNvGrpSpPr>
            <p:nvPr/>
          </p:nvGrpSpPr>
          <p:grpSpPr bwMode="auto">
            <a:xfrm>
              <a:off x="355" y="10962"/>
              <a:ext cx="10665" cy="2728"/>
              <a:chOff x="822" y="3316"/>
              <a:chExt cx="10665" cy="3046"/>
            </a:xfrm>
          </p:grpSpPr>
          <p:sp>
            <p:nvSpPr>
              <p:cNvPr id="33" name="AutoShape 882"/>
              <p:cNvSpPr>
                <a:spLocks noChangeArrowheads="1"/>
              </p:cNvSpPr>
              <p:nvPr/>
            </p:nvSpPr>
            <p:spPr bwMode="auto">
              <a:xfrm>
                <a:off x="6282" y="3316"/>
                <a:ext cx="495" cy="28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00"/>
              </a:solidFill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4" name="AutoShape 881"/>
              <p:cNvSpPr>
                <a:spLocks noChangeArrowheads="1"/>
              </p:cNvSpPr>
              <p:nvPr/>
            </p:nvSpPr>
            <p:spPr bwMode="auto">
              <a:xfrm>
                <a:off x="6252" y="6075"/>
                <a:ext cx="495" cy="28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00"/>
              </a:solidFill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5" name="AutoShape 847"/>
              <p:cNvSpPr>
                <a:spLocks noChangeArrowheads="1"/>
              </p:cNvSpPr>
              <p:nvPr/>
            </p:nvSpPr>
            <p:spPr bwMode="auto">
              <a:xfrm>
                <a:off x="822" y="3635"/>
                <a:ext cx="10665" cy="2410"/>
              </a:xfrm>
              <a:prstGeom prst="flowChartInputOutput">
                <a:avLst/>
              </a:prstGeom>
              <a:solidFill>
                <a:srgbClr val="FFFF00"/>
              </a:solidFill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ru-RU"/>
              </a:p>
            </p:txBody>
          </p:sp>
          <p:grpSp>
            <p:nvGrpSpPr>
              <p:cNvPr id="36" name="Group 907"/>
              <p:cNvGrpSpPr>
                <a:grpSpLocks/>
              </p:cNvGrpSpPr>
              <p:nvPr/>
            </p:nvGrpSpPr>
            <p:grpSpPr bwMode="auto">
              <a:xfrm>
                <a:off x="2712" y="3997"/>
                <a:ext cx="6750" cy="1913"/>
                <a:chOff x="2712" y="3997"/>
                <a:chExt cx="6750" cy="1913"/>
              </a:xfrm>
            </p:grpSpPr>
            <p:grpSp>
              <p:nvGrpSpPr>
                <p:cNvPr id="37" name="Group 902"/>
                <p:cNvGrpSpPr>
                  <a:grpSpLocks/>
                </p:cNvGrpSpPr>
                <p:nvPr/>
              </p:nvGrpSpPr>
              <p:grpSpPr bwMode="auto">
                <a:xfrm>
                  <a:off x="2712" y="4012"/>
                  <a:ext cx="2295" cy="1898"/>
                  <a:chOff x="2712" y="4012"/>
                  <a:chExt cx="2295" cy="1898"/>
                </a:xfrm>
              </p:grpSpPr>
              <p:grpSp>
                <p:nvGrpSpPr>
                  <p:cNvPr id="86" name="Group 849"/>
                  <p:cNvGrpSpPr>
                    <a:grpSpLocks/>
                  </p:cNvGrpSpPr>
                  <p:nvPr/>
                </p:nvGrpSpPr>
                <p:grpSpPr bwMode="auto">
                  <a:xfrm>
                    <a:off x="2712" y="4012"/>
                    <a:ext cx="2295" cy="1898"/>
                    <a:chOff x="5235" y="13215"/>
                    <a:chExt cx="2295" cy="1898"/>
                  </a:xfrm>
                </p:grpSpPr>
                <p:sp>
                  <p:nvSpPr>
                    <p:cNvPr id="92" name="Text Box 85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35" y="13215"/>
                      <a:ext cx="435" cy="46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93" name="Group 8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95" y="13423"/>
                      <a:ext cx="2235" cy="1690"/>
                      <a:chOff x="5295" y="13423"/>
                      <a:chExt cx="2235" cy="1690"/>
                    </a:xfrm>
                  </p:grpSpPr>
                  <p:sp>
                    <p:nvSpPr>
                      <p:cNvPr id="94" name="Text Box 85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095" y="14650"/>
                        <a:ext cx="435" cy="4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1400" b="1" i="1" dirty="0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X</a:t>
                        </a:r>
                        <a:endPara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95" name="Group 85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295" y="13423"/>
                        <a:ext cx="2100" cy="1275"/>
                        <a:chOff x="3525" y="4980"/>
                        <a:chExt cx="2100" cy="1275"/>
                      </a:xfrm>
                    </p:grpSpPr>
                    <p:cxnSp>
                      <p:nvCxnSpPr>
                        <p:cNvPr id="96" name="AutoShape 854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4980"/>
                          <a:ext cx="0" cy="1275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70C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97" name="AutoShape 855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6255"/>
                          <a:ext cx="2100" cy="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70C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</p:grpSp>
                </p:grpSp>
              </p:grpSp>
              <p:grpSp>
                <p:nvGrpSpPr>
                  <p:cNvPr id="87" name="Group 901"/>
                  <p:cNvGrpSpPr>
                    <a:grpSpLocks/>
                  </p:cNvGrpSpPr>
                  <p:nvPr/>
                </p:nvGrpSpPr>
                <p:grpSpPr bwMode="auto">
                  <a:xfrm>
                    <a:off x="3252" y="4370"/>
                    <a:ext cx="768" cy="765"/>
                    <a:chOff x="3252" y="4370"/>
                    <a:chExt cx="768" cy="765"/>
                  </a:xfrm>
                </p:grpSpPr>
                <p:sp>
                  <p:nvSpPr>
                    <p:cNvPr id="88" name="AutoShape 8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2" y="4370"/>
                      <a:ext cx="120" cy="105"/>
                    </a:xfrm>
                    <a:prstGeom prst="flowChartConnector">
                      <a:avLst/>
                    </a:prstGeom>
                    <a:solidFill>
                      <a:srgbClr val="7030A0"/>
                    </a:solidFill>
                    <a:ln w="9525">
                      <a:solidFill>
                        <a:srgbClr val="7030A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9" name="AutoShape 8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92" y="5030"/>
                      <a:ext cx="120" cy="105"/>
                    </a:xfrm>
                    <a:prstGeom prst="flowChartConnector">
                      <a:avLst/>
                    </a:prstGeom>
                    <a:solidFill>
                      <a:srgbClr val="7030A0"/>
                    </a:solidFill>
                    <a:ln w="9525">
                      <a:solidFill>
                        <a:srgbClr val="7030A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0" name="AutoShape 8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0" y="4610"/>
                      <a:ext cx="120" cy="105"/>
                    </a:xfrm>
                    <a:prstGeom prst="flowChartConnector">
                      <a:avLst/>
                    </a:prstGeom>
                    <a:solidFill>
                      <a:srgbClr val="7030A0"/>
                    </a:solidFill>
                    <a:ln w="9525">
                      <a:solidFill>
                        <a:srgbClr val="7030A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1" name="Oval 8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4" y="4610"/>
                      <a:ext cx="213" cy="213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 w="9525">
                      <a:solidFill>
                        <a:srgbClr val="7030A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</p:grpSp>
            </p:grpSp>
            <p:grpSp>
              <p:nvGrpSpPr>
                <p:cNvPr id="38" name="Group 903"/>
                <p:cNvGrpSpPr>
                  <a:grpSpLocks/>
                </p:cNvGrpSpPr>
                <p:nvPr/>
              </p:nvGrpSpPr>
              <p:grpSpPr bwMode="auto">
                <a:xfrm>
                  <a:off x="4962" y="3997"/>
                  <a:ext cx="2295" cy="1898"/>
                  <a:chOff x="4962" y="3997"/>
                  <a:chExt cx="2295" cy="1898"/>
                </a:xfrm>
              </p:grpSpPr>
              <p:grpSp>
                <p:nvGrpSpPr>
                  <p:cNvPr id="75" name="Group 860"/>
                  <p:cNvGrpSpPr>
                    <a:grpSpLocks/>
                  </p:cNvGrpSpPr>
                  <p:nvPr/>
                </p:nvGrpSpPr>
                <p:grpSpPr bwMode="auto">
                  <a:xfrm>
                    <a:off x="4962" y="3997"/>
                    <a:ext cx="2295" cy="1898"/>
                    <a:chOff x="5235" y="13215"/>
                    <a:chExt cx="2295" cy="1898"/>
                  </a:xfrm>
                </p:grpSpPr>
                <p:sp>
                  <p:nvSpPr>
                    <p:cNvPr id="80" name="Text Box 86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35" y="13215"/>
                      <a:ext cx="435" cy="46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81" name="Group 8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95" y="13423"/>
                      <a:ext cx="2235" cy="1690"/>
                      <a:chOff x="5295" y="13423"/>
                      <a:chExt cx="2235" cy="1690"/>
                    </a:xfrm>
                  </p:grpSpPr>
                  <p:sp>
                    <p:nvSpPr>
                      <p:cNvPr id="82" name="Text Box 86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095" y="14650"/>
                        <a:ext cx="435" cy="4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1400" b="1" i="1" dirty="0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X</a:t>
                        </a:r>
                        <a:endPara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83" name="Group 8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295" y="13423"/>
                        <a:ext cx="2100" cy="1275"/>
                        <a:chOff x="3525" y="4980"/>
                        <a:chExt cx="2100" cy="1275"/>
                      </a:xfrm>
                    </p:grpSpPr>
                    <p:cxnSp>
                      <p:nvCxnSpPr>
                        <p:cNvPr id="84" name="AutoShape 865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4980"/>
                          <a:ext cx="0" cy="1275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70C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85" name="AutoShape 866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6255"/>
                          <a:ext cx="2100" cy="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70C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</p:grpSp>
                </p:grpSp>
              </p:grpSp>
              <p:sp>
                <p:nvSpPr>
                  <p:cNvPr id="76" name="AutoShape 867"/>
                  <p:cNvSpPr>
                    <a:spLocks noChangeArrowheads="1"/>
                  </p:cNvSpPr>
                  <p:nvPr/>
                </p:nvSpPr>
                <p:spPr bwMode="auto">
                  <a:xfrm>
                    <a:off x="5232" y="4865"/>
                    <a:ext cx="120" cy="105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7" name="AutoShape 868"/>
                  <p:cNvSpPr>
                    <a:spLocks noChangeArrowheads="1"/>
                  </p:cNvSpPr>
                  <p:nvPr/>
                </p:nvSpPr>
                <p:spPr bwMode="auto">
                  <a:xfrm>
                    <a:off x="6312" y="4970"/>
                    <a:ext cx="120" cy="105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8" name="AutoShape 869"/>
                  <p:cNvSpPr>
                    <a:spLocks noChangeArrowheads="1"/>
                  </p:cNvSpPr>
                  <p:nvPr/>
                </p:nvSpPr>
                <p:spPr bwMode="auto">
                  <a:xfrm>
                    <a:off x="5667" y="4280"/>
                    <a:ext cx="120" cy="105"/>
                  </a:xfrm>
                  <a:prstGeom prst="flowChartConnector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9" name="Oval 899"/>
                  <p:cNvSpPr>
                    <a:spLocks noChangeArrowheads="1"/>
                  </p:cNvSpPr>
                  <p:nvPr/>
                </p:nvSpPr>
                <p:spPr bwMode="auto">
                  <a:xfrm>
                    <a:off x="5757" y="4652"/>
                    <a:ext cx="213" cy="21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9" name="Group 906"/>
                <p:cNvGrpSpPr>
                  <a:grpSpLocks/>
                </p:cNvGrpSpPr>
                <p:nvPr/>
              </p:nvGrpSpPr>
              <p:grpSpPr bwMode="auto">
                <a:xfrm>
                  <a:off x="7167" y="3997"/>
                  <a:ext cx="2295" cy="1898"/>
                  <a:chOff x="7167" y="3997"/>
                  <a:chExt cx="2295" cy="1898"/>
                </a:xfrm>
              </p:grpSpPr>
              <p:grpSp>
                <p:nvGrpSpPr>
                  <p:cNvPr id="40" name="Group 871"/>
                  <p:cNvGrpSpPr>
                    <a:grpSpLocks/>
                  </p:cNvGrpSpPr>
                  <p:nvPr/>
                </p:nvGrpSpPr>
                <p:grpSpPr bwMode="auto">
                  <a:xfrm>
                    <a:off x="7167" y="3997"/>
                    <a:ext cx="2295" cy="1898"/>
                    <a:chOff x="5235" y="13215"/>
                    <a:chExt cx="2295" cy="1898"/>
                  </a:xfrm>
                </p:grpSpPr>
                <p:sp>
                  <p:nvSpPr>
                    <p:cNvPr id="48" name="Text Box 8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35" y="13215"/>
                      <a:ext cx="435" cy="46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70" name="Group 8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95" y="13423"/>
                      <a:ext cx="2235" cy="1690"/>
                      <a:chOff x="5295" y="13423"/>
                      <a:chExt cx="2235" cy="1690"/>
                    </a:xfrm>
                  </p:grpSpPr>
                  <p:sp>
                    <p:nvSpPr>
                      <p:cNvPr id="71" name="Text Box 87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095" y="14650"/>
                        <a:ext cx="435" cy="4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1400" b="1" i="1" dirty="0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X</a:t>
                        </a:r>
                        <a:endPara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72" name="Group 8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295" y="13423"/>
                        <a:ext cx="2100" cy="1275"/>
                        <a:chOff x="3525" y="4980"/>
                        <a:chExt cx="2100" cy="1275"/>
                      </a:xfrm>
                    </p:grpSpPr>
                    <p:cxnSp>
                      <p:nvCxnSpPr>
                        <p:cNvPr id="73" name="AutoShape 876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4980"/>
                          <a:ext cx="0" cy="1275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70C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74" name="AutoShape 877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525" y="6255"/>
                          <a:ext cx="2100" cy="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70C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</p:grpSp>
                </p:grpSp>
              </p:grpSp>
              <p:grpSp>
                <p:nvGrpSpPr>
                  <p:cNvPr id="41" name="Group 905"/>
                  <p:cNvGrpSpPr>
                    <a:grpSpLocks/>
                  </p:cNvGrpSpPr>
                  <p:nvPr/>
                </p:nvGrpSpPr>
                <p:grpSpPr bwMode="auto">
                  <a:xfrm>
                    <a:off x="8085" y="4265"/>
                    <a:ext cx="1242" cy="1167"/>
                    <a:chOff x="8085" y="4265"/>
                    <a:chExt cx="1242" cy="1167"/>
                  </a:xfrm>
                </p:grpSpPr>
                <p:sp>
                  <p:nvSpPr>
                    <p:cNvPr id="42" name="AutoShape 8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05" y="4265"/>
                      <a:ext cx="120" cy="105"/>
                    </a:xfrm>
                    <a:prstGeom prst="flowChartConnector">
                      <a:avLst/>
                    </a:prstGeom>
                    <a:solidFill>
                      <a:srgbClr val="660033"/>
                    </a:solidFill>
                    <a:ln w="9525">
                      <a:solidFill>
                        <a:srgbClr val="660033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3" name="AutoShape 8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85" y="5327"/>
                      <a:ext cx="120" cy="105"/>
                    </a:xfrm>
                    <a:prstGeom prst="flowChartConnector">
                      <a:avLst/>
                    </a:prstGeom>
                    <a:solidFill>
                      <a:srgbClr val="660033"/>
                    </a:solidFill>
                    <a:ln w="9525">
                      <a:solidFill>
                        <a:srgbClr val="660033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4" name="AutoShape 8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207" y="4475"/>
                      <a:ext cx="120" cy="105"/>
                    </a:xfrm>
                    <a:prstGeom prst="flowChartConnector">
                      <a:avLst/>
                    </a:prstGeom>
                    <a:solidFill>
                      <a:srgbClr val="660033"/>
                    </a:solidFill>
                    <a:ln w="9525">
                      <a:solidFill>
                        <a:srgbClr val="660033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6" name="Oval 9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09" y="4697"/>
                      <a:ext cx="213" cy="213"/>
                    </a:xfrm>
                    <a:prstGeom prst="ellipse">
                      <a:avLst/>
                    </a:prstGeom>
                    <a:solidFill>
                      <a:srgbClr val="660033"/>
                    </a:solidFill>
                    <a:ln w="9525">
                      <a:solidFill>
                        <a:srgbClr val="660033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xmlns="" val="26541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49612" y="116632"/>
            <a:ext cx="794388" cy="462783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15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220" y="116632"/>
            <a:ext cx="6860196" cy="720080"/>
          </a:xfrm>
        </p:spPr>
        <p:txBody>
          <a:bodyPr>
            <a:normAutofit/>
          </a:bodyPr>
          <a:lstStyle/>
          <a:p>
            <a:pPr marL="457200" algn="ctr">
              <a:lnSpc>
                <a:spcPct val="80000"/>
              </a:lnSpc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Квазинейросетевое агрегирование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физически-неоднородных ОС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77" name="Rectangle 6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078" name="Rectangle 62"/>
          <p:cNvSpPr>
            <a:spLocks noChangeArrowheads="1"/>
          </p:cNvSpPr>
          <p:nvPr/>
        </p:nvSpPr>
        <p:spPr bwMode="auto">
          <a:xfrm>
            <a:off x="0" y="247650"/>
            <a:ext cx="20550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80" name="Rectangle 6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082" name="Rectangle 6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084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086" name="Rectangle 7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088" name="Rectangle 7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090" name="Rectangle 7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101" name="Rectangle 8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1" name="Содержимое 2"/>
          <p:cNvSpPr txBox="1">
            <a:spLocks/>
          </p:cNvSpPr>
          <p:nvPr/>
        </p:nvSpPr>
        <p:spPr>
          <a:xfrm>
            <a:off x="5820108" y="1984762"/>
            <a:ext cx="3144380" cy="13728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Физически-неоднородные ОС:</a:t>
            </a:r>
          </a:p>
          <a:p>
            <a:pPr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;</a:t>
            </a:r>
          </a:p>
          <a:p>
            <a:pPr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; … 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6103" name="Rectangle 8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6102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47475515"/>
              </p:ext>
            </p:extLst>
          </p:nvPr>
        </p:nvGraphicFramePr>
        <p:xfrm>
          <a:off x="5921375" y="2600325"/>
          <a:ext cx="1825625" cy="295275"/>
        </p:xfrm>
        <a:graphic>
          <a:graphicData uri="http://schemas.openxmlformats.org/presentationml/2006/ole">
            <p:oleObj spid="_x0000_s86300" name="Формула" r:id="rId3" imgW="1841400" imgH="291960" progId="Equation.3">
              <p:embed/>
            </p:oleObj>
          </a:graphicData>
        </a:graphic>
      </p:graphicFrame>
      <p:sp>
        <p:nvSpPr>
          <p:cNvPr id="86105" name="Rectangle 8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6104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41641044"/>
              </p:ext>
            </p:extLst>
          </p:nvPr>
        </p:nvGraphicFramePr>
        <p:xfrm>
          <a:off x="5895975" y="2955925"/>
          <a:ext cx="1803400" cy="257175"/>
        </p:xfrm>
        <a:graphic>
          <a:graphicData uri="http://schemas.openxmlformats.org/presentationml/2006/ole">
            <p:oleObj spid="_x0000_s86301" name="Формула" r:id="rId4" imgW="1815840" imgH="253800" progId="Equation.3">
              <p:embed/>
            </p:oleObj>
          </a:graphicData>
        </a:graphic>
      </p:graphicFrame>
      <p:sp>
        <p:nvSpPr>
          <p:cNvPr id="156" name="Прямоугольник 155"/>
          <p:cNvSpPr/>
          <p:nvPr/>
        </p:nvSpPr>
        <p:spPr>
          <a:xfrm>
            <a:off x="5962968" y="3357562"/>
            <a:ext cx="2714644" cy="131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56032" algn="just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ru-RU" sz="1600" i="1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…,  (0 ≤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≤ 1) – </a:t>
            </a:r>
          </a:p>
          <a:p>
            <a:pPr indent="-256032" algn="just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оценки групповых или дифференциальных индикаторов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6106" name="Object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65141336"/>
              </p:ext>
            </p:extLst>
          </p:nvPr>
        </p:nvGraphicFramePr>
        <p:xfrm>
          <a:off x="6156176" y="4833492"/>
          <a:ext cx="1038225" cy="266700"/>
        </p:xfrm>
        <a:graphic>
          <a:graphicData uri="http://schemas.openxmlformats.org/presentationml/2006/ole">
            <p:oleObj spid="_x0000_s86302" name="Формула" r:id="rId5" imgW="1040948" imgH="266584" progId="Equation.3">
              <p:embed/>
            </p:oleObj>
          </a:graphicData>
        </a:graphic>
      </p:graphicFrame>
      <p:sp>
        <p:nvSpPr>
          <p:cNvPr id="159" name="Прямоугольник 158"/>
          <p:cNvSpPr/>
          <p:nvPr/>
        </p:nvSpPr>
        <p:spPr>
          <a:xfrm>
            <a:off x="5981105" y="4746249"/>
            <a:ext cx="28393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весовые коэффициенты </a:t>
            </a:r>
          </a:p>
        </p:txBody>
      </p:sp>
      <p:grpSp>
        <p:nvGrpSpPr>
          <p:cNvPr id="89" name="Group 909"/>
          <p:cNvGrpSpPr>
            <a:grpSpLocks/>
          </p:cNvGrpSpPr>
          <p:nvPr/>
        </p:nvGrpSpPr>
        <p:grpSpPr bwMode="auto">
          <a:xfrm>
            <a:off x="396186" y="1204009"/>
            <a:ext cx="5371525" cy="4418198"/>
            <a:chOff x="2115" y="2648"/>
            <a:chExt cx="7905" cy="6553"/>
          </a:xfrm>
        </p:grpSpPr>
        <p:grpSp>
          <p:nvGrpSpPr>
            <p:cNvPr id="90" name="Group 910"/>
            <p:cNvGrpSpPr>
              <a:grpSpLocks/>
            </p:cNvGrpSpPr>
            <p:nvPr/>
          </p:nvGrpSpPr>
          <p:grpSpPr bwMode="auto">
            <a:xfrm>
              <a:off x="2115" y="2648"/>
              <a:ext cx="7905" cy="630"/>
              <a:chOff x="2115" y="2483"/>
              <a:chExt cx="7905" cy="630"/>
            </a:xfrm>
          </p:grpSpPr>
          <p:sp>
            <p:nvSpPr>
              <p:cNvPr id="143" name="Text Box 911"/>
              <p:cNvSpPr txBox="1">
                <a:spLocks noChangeArrowheads="1"/>
              </p:cNvSpPr>
              <p:nvPr/>
            </p:nvSpPr>
            <p:spPr bwMode="auto">
              <a:xfrm>
                <a:off x="4385" y="2498"/>
                <a:ext cx="520" cy="45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4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Text Box 912"/>
              <p:cNvSpPr txBox="1">
                <a:spLocks noChangeArrowheads="1"/>
              </p:cNvSpPr>
              <p:nvPr/>
            </p:nvSpPr>
            <p:spPr bwMode="auto">
              <a:xfrm>
                <a:off x="7220" y="2528"/>
                <a:ext cx="520" cy="45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4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lang="ru-RU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Text Box 913"/>
              <p:cNvSpPr txBox="1">
                <a:spLocks noChangeArrowheads="1"/>
              </p:cNvSpPr>
              <p:nvPr/>
            </p:nvSpPr>
            <p:spPr bwMode="auto">
              <a:xfrm>
                <a:off x="2115" y="2483"/>
                <a:ext cx="2190" cy="63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ru-RU" sz="1400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1400" b="1" i="1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ru-RU" sz="1400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1400" b="1" i="1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…,</a:t>
                </a:r>
                <a:r>
                  <a:rPr lang="en-US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ru-RU" sz="1400" i="1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ru-RU" sz="1400" b="1" i="1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ru-RU" sz="1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Text Box 914"/>
              <p:cNvSpPr txBox="1">
                <a:spLocks noChangeArrowheads="1"/>
              </p:cNvSpPr>
              <p:nvPr/>
            </p:nvSpPr>
            <p:spPr bwMode="auto">
              <a:xfrm>
                <a:off x="4980" y="2483"/>
                <a:ext cx="2190" cy="63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ru-RU" sz="1400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1400" b="1" i="1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ru-RU" sz="1400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1400" b="1" i="1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…,</a:t>
                </a:r>
                <a:r>
                  <a:rPr lang="en-US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ru-RU" sz="1400" i="1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ru-RU" sz="1400" b="1" i="1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ru-RU" sz="1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Text Box 915"/>
              <p:cNvSpPr txBox="1">
                <a:spLocks noChangeArrowheads="1"/>
              </p:cNvSpPr>
              <p:nvPr/>
            </p:nvSpPr>
            <p:spPr bwMode="auto">
              <a:xfrm>
                <a:off x="7830" y="2483"/>
                <a:ext cx="2190" cy="63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ru-RU" sz="1400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1400" b="1" i="1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ru-RU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ru-RU" sz="1400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1400" b="1" i="1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ru-RU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…,</a:t>
                </a:r>
                <a:r>
                  <a:rPr lang="en-US" sz="14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ru-RU" sz="1400" i="1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ru-RU" sz="1400" b="1" i="1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endParaRPr lang="ru-RU" sz="1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1" name="Group 916"/>
            <p:cNvGrpSpPr>
              <a:grpSpLocks/>
            </p:cNvGrpSpPr>
            <p:nvPr/>
          </p:nvGrpSpPr>
          <p:grpSpPr bwMode="auto">
            <a:xfrm>
              <a:off x="2634" y="3806"/>
              <a:ext cx="7068" cy="5395"/>
              <a:chOff x="2634" y="2840"/>
              <a:chExt cx="7068" cy="5395"/>
            </a:xfrm>
          </p:grpSpPr>
          <p:sp>
            <p:nvSpPr>
              <p:cNvPr id="98" name="Text Box 917"/>
              <p:cNvSpPr txBox="1">
                <a:spLocks noChangeArrowheads="1"/>
              </p:cNvSpPr>
              <p:nvPr/>
            </p:nvSpPr>
            <p:spPr bwMode="auto">
              <a:xfrm>
                <a:off x="6368" y="7605"/>
                <a:ext cx="1215" cy="525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6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ru-RU" sz="1400" b="1" i="1" baseline="-250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ABCDE</a:t>
                </a:r>
                <a:endParaRPr lang="ru-RU" sz="1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99" name="Group 918"/>
              <p:cNvGrpSpPr>
                <a:grpSpLocks/>
              </p:cNvGrpSpPr>
              <p:nvPr/>
            </p:nvGrpSpPr>
            <p:grpSpPr bwMode="auto">
              <a:xfrm>
                <a:off x="2634" y="2840"/>
                <a:ext cx="7068" cy="5395"/>
                <a:chOff x="2634" y="2840"/>
                <a:chExt cx="7068" cy="5395"/>
              </a:xfrm>
            </p:grpSpPr>
            <p:grpSp>
              <p:nvGrpSpPr>
                <p:cNvPr id="100" name="Group 919"/>
                <p:cNvGrpSpPr>
                  <a:grpSpLocks/>
                </p:cNvGrpSpPr>
                <p:nvPr/>
              </p:nvGrpSpPr>
              <p:grpSpPr bwMode="auto">
                <a:xfrm>
                  <a:off x="2634" y="2840"/>
                  <a:ext cx="7068" cy="4680"/>
                  <a:chOff x="2634" y="2840"/>
                  <a:chExt cx="7068" cy="4680"/>
                </a:xfrm>
              </p:grpSpPr>
              <p:sp>
                <p:nvSpPr>
                  <p:cNvPr id="102" name="Text Box 9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80" y="6255"/>
                    <a:ext cx="2010" cy="525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en-US" sz="1600" dirty="0" err="1" smtClean="0">
                        <a:latin typeface="Symbol" pitchFamily="18" charset="2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</a:t>
                    </a:r>
                    <a:r>
                      <a:rPr lang="en-US" sz="1400" b="1" i="1" baseline="-25000" dirty="0" err="1" smtClean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DE</a:t>
                    </a:r>
                    <a:r>
                      <a:rPr lang="ru-RU" sz="1400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, </a:t>
                    </a:r>
                    <a:r>
                      <a:rPr lang="ru-RU" sz="1600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I</a:t>
                    </a:r>
                    <a:r>
                      <a:rPr lang="ru-RU" sz="1400" b="1" i="1" baseline="-250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DE</a:t>
                    </a:r>
                    <a:endParaRPr lang="ru-RU" sz="1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3" name="Text Box 9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05" y="6255"/>
                    <a:ext cx="1525" cy="525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en-US" sz="1600" dirty="0" err="1" smtClean="0">
                        <a:latin typeface="Symbol" pitchFamily="18" charset="2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</a:t>
                    </a:r>
                    <a:r>
                      <a:rPr lang="en-US" sz="1400" b="1" i="1" baseline="-25000" dirty="0" err="1" smtClean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ABC</a:t>
                    </a:r>
                    <a:r>
                      <a:rPr lang="ru-RU" sz="1400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, </a:t>
                    </a:r>
                    <a:r>
                      <a:rPr lang="ru-RU" sz="1600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I</a:t>
                    </a:r>
                    <a:r>
                      <a:rPr lang="ru-RU" sz="1400" b="1" i="1" baseline="-250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ABC</a:t>
                    </a:r>
                    <a:endParaRPr lang="ru-RU" sz="1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04" name="Group 922"/>
                  <p:cNvGrpSpPr>
                    <a:grpSpLocks/>
                  </p:cNvGrpSpPr>
                  <p:nvPr/>
                </p:nvGrpSpPr>
                <p:grpSpPr bwMode="auto">
                  <a:xfrm>
                    <a:off x="2634" y="2840"/>
                    <a:ext cx="7068" cy="4680"/>
                    <a:chOff x="2634" y="2840"/>
                    <a:chExt cx="7068" cy="4680"/>
                  </a:xfrm>
                </p:grpSpPr>
                <p:grpSp>
                  <p:nvGrpSpPr>
                    <p:cNvPr id="105" name="Group 9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4" y="2840"/>
                      <a:ext cx="7068" cy="3285"/>
                      <a:chOff x="2304" y="10965"/>
                      <a:chExt cx="7068" cy="3285"/>
                    </a:xfrm>
                  </p:grpSpPr>
                  <p:sp>
                    <p:nvSpPr>
                      <p:cNvPr id="111" name="Text Box 9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142" y="12525"/>
                        <a:ext cx="1230" cy="525"/>
                      </a:xfrm>
                      <a:prstGeom prst="rect">
                        <a:avLst/>
                      </a:prstGeom>
                      <a:solidFill>
                        <a:srgbClr val="FFFFFF">
                          <a:alpha val="0"/>
                        </a:srgbClr>
                      </a:solidFill>
                      <a:ln w="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1600" dirty="0" err="1" smtClean="0">
                            <a:latin typeface="Symbol" pitchFamily="18" charset="2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m</a:t>
                        </a:r>
                        <a:r>
                          <a:rPr lang="en-US" sz="1400" b="1" i="1" baseline="-25000" dirty="0" err="1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E</a:t>
                        </a:r>
                        <a:r>
                          <a:rPr lang="ru-RU" sz="1400" i="1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, </a:t>
                        </a:r>
                        <a:r>
                          <a:rPr lang="ru-RU" sz="1600" i="1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I</a:t>
                        </a:r>
                        <a:r>
                          <a:rPr lang="ru-RU" sz="1400" b="1" i="1" baseline="-25000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E</a:t>
                        </a:r>
                        <a:endPara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12" name="Text Box 92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695" y="12345"/>
                        <a:ext cx="1195" cy="525"/>
                      </a:xfrm>
                      <a:prstGeom prst="rect">
                        <a:avLst/>
                      </a:prstGeom>
                      <a:solidFill>
                        <a:srgbClr val="FFFFFF">
                          <a:alpha val="0"/>
                        </a:srgbClr>
                      </a:solidFill>
                      <a:ln w="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1600" dirty="0" err="1" smtClean="0">
                            <a:latin typeface="Symbol" pitchFamily="18" charset="2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m</a:t>
                        </a:r>
                        <a:r>
                          <a:rPr lang="en-US" sz="1400" b="1" i="1" baseline="-25000" dirty="0" err="1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B</a:t>
                        </a:r>
                        <a:r>
                          <a:rPr lang="ru-RU" sz="1400" i="1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, </a:t>
                        </a:r>
                        <a:r>
                          <a:rPr lang="ru-RU" sz="1600" i="1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I</a:t>
                        </a:r>
                        <a:r>
                          <a:rPr lang="ru-RU" sz="1400" b="1" i="1" baseline="-25000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B</a:t>
                        </a:r>
                        <a:endPara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13" name="Text Box 92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04" y="12525"/>
                        <a:ext cx="1391" cy="525"/>
                      </a:xfrm>
                      <a:prstGeom prst="rect">
                        <a:avLst/>
                      </a:prstGeom>
                      <a:solidFill>
                        <a:srgbClr val="FFFFFF">
                          <a:alpha val="0"/>
                        </a:srgbClr>
                      </a:solidFill>
                      <a:ln w="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</a:pPr>
                        <a:r>
                          <a:rPr lang="en-US" sz="1600" dirty="0" smtClean="0">
                            <a:latin typeface="Symbol" pitchFamily="18" charset="2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m</a:t>
                        </a:r>
                        <a:r>
                          <a:rPr lang="ru-RU" sz="1400" b="1" i="1" baseline="-25000" dirty="0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</a:t>
                        </a:r>
                        <a:r>
                          <a:rPr lang="ru-RU" sz="1400" i="1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, </a:t>
                        </a:r>
                        <a:r>
                          <a:rPr lang="ru-RU" sz="1600" i="1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I</a:t>
                        </a:r>
                        <a:r>
                          <a:rPr lang="ru-RU" sz="1400" b="1" i="1" baseline="-25000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</a:t>
                        </a:r>
                        <a:endPara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14" name="Text Box 92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92" y="12525"/>
                        <a:ext cx="974" cy="525"/>
                      </a:xfrm>
                      <a:prstGeom prst="rect">
                        <a:avLst/>
                      </a:prstGeom>
                      <a:solidFill>
                        <a:srgbClr val="FFFFFF">
                          <a:alpha val="0"/>
                        </a:srgbClr>
                      </a:solidFill>
                      <a:ln w="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1600" dirty="0" err="1" smtClean="0">
                            <a:latin typeface="Symbol" pitchFamily="18" charset="2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m</a:t>
                        </a:r>
                        <a:r>
                          <a:rPr lang="en-US" sz="1400" b="1" i="1" baseline="-25000" dirty="0" err="1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</a:t>
                        </a:r>
                        <a:r>
                          <a:rPr lang="ru-RU" sz="1400" i="1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, </a:t>
                        </a:r>
                        <a:r>
                          <a:rPr lang="ru-RU" sz="1600" i="1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I</a:t>
                        </a:r>
                        <a:r>
                          <a:rPr lang="ru-RU" sz="1400" b="1" i="1" baseline="-25000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</a:t>
                        </a:r>
                        <a:endPara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15" name="Text Box 92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450" y="12525"/>
                        <a:ext cx="1290" cy="525"/>
                      </a:xfrm>
                      <a:prstGeom prst="rect">
                        <a:avLst/>
                      </a:prstGeom>
                      <a:solidFill>
                        <a:srgbClr val="FFFFFF">
                          <a:alpha val="0"/>
                        </a:srgbClr>
                      </a:solidFill>
                      <a:ln w="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1600" dirty="0" err="1" smtClean="0">
                            <a:latin typeface="Symbol" pitchFamily="18" charset="2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m</a:t>
                        </a:r>
                        <a:r>
                          <a:rPr lang="en-US" sz="1400" b="1" i="1" baseline="-25000" dirty="0" err="1" smtClean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D</a:t>
                        </a:r>
                        <a:r>
                          <a:rPr lang="ru-RU" sz="1400" i="1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,</a:t>
                        </a:r>
                        <a:r>
                          <a:rPr lang="ru-RU" sz="1400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ru-RU" sz="16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I</a:t>
                        </a:r>
                        <a:r>
                          <a:rPr lang="ru-RU" sz="1400" b="1" i="1" baseline="-25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D</a:t>
                        </a:r>
                        <a:endParaRPr lang="ru-RU" sz="1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16" name="Group 92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340" y="10965"/>
                        <a:ext cx="6825" cy="3285"/>
                        <a:chOff x="2340" y="10965"/>
                        <a:chExt cx="6825" cy="3285"/>
                      </a:xfrm>
                    </p:grpSpPr>
                    <p:grpSp>
                      <p:nvGrpSpPr>
                        <p:cNvPr id="117" name="Group 93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340" y="10965"/>
                          <a:ext cx="1125" cy="1125"/>
                          <a:chOff x="2340" y="10965"/>
                          <a:chExt cx="1125" cy="1125"/>
                        </a:xfrm>
                      </p:grpSpPr>
                      <p:sp>
                        <p:nvSpPr>
                          <p:cNvPr id="141" name="Oval 9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40" y="10965"/>
                            <a:ext cx="1125" cy="1125"/>
                          </a:xfrm>
                          <a:prstGeom prst="ellipse">
                            <a:avLst/>
                          </a:prstGeom>
                          <a:solidFill>
                            <a:srgbClr val="FFFF00"/>
                          </a:solidFill>
                          <a:ln w="19050">
                            <a:solidFill>
                              <a:srgbClr val="00206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42" name="Text Box 93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45" y="11307"/>
                            <a:ext cx="900" cy="450"/>
                          </a:xfrm>
                          <a:prstGeom prst="rect">
                            <a:avLst/>
                          </a:prstGeom>
                          <a:solidFill>
                            <a:srgbClr val="FFFFFF">
                              <a:alpha val="0"/>
                            </a:srgbClr>
                          </a:solidFill>
                          <a:ln w="0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  <a:spcAft>
                                <a:spcPts val="0"/>
                              </a:spcAft>
                            </a:pPr>
                            <a:r>
                              <a:rPr lang="ru-RU" sz="1400" b="1" i="1" dirty="0">
                                <a:solidFill>
                                  <a:srgbClr val="002060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А</a:t>
                            </a:r>
                            <a:endParaRPr lang="ru-RU" sz="1200" dirty="0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8" name="Group 93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615" y="10965"/>
                          <a:ext cx="1125" cy="1125"/>
                          <a:chOff x="2340" y="10965"/>
                          <a:chExt cx="1125" cy="1125"/>
                        </a:xfrm>
                      </p:grpSpPr>
                      <p:sp>
                        <p:nvSpPr>
                          <p:cNvPr id="139" name="Oval 9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40" y="10965"/>
                            <a:ext cx="1125" cy="1125"/>
                          </a:xfrm>
                          <a:prstGeom prst="ellipse">
                            <a:avLst/>
                          </a:prstGeom>
                          <a:solidFill>
                            <a:srgbClr val="FFFF00"/>
                          </a:solidFill>
                          <a:ln w="19050">
                            <a:solidFill>
                              <a:srgbClr val="00206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40" name="Text Box 935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45" y="11307"/>
                            <a:ext cx="900" cy="450"/>
                          </a:xfrm>
                          <a:prstGeom prst="rect">
                            <a:avLst/>
                          </a:prstGeom>
                          <a:solidFill>
                            <a:srgbClr val="FFFFFF">
                              <a:alpha val="0"/>
                            </a:srgbClr>
                          </a:solidFill>
                          <a:ln w="0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  <a:spcAft>
                                <a:spcPts val="0"/>
                              </a:spcAft>
                            </a:pPr>
                            <a:r>
                              <a:rPr lang="ru-RU" sz="1400" b="1" i="1" dirty="0">
                                <a:solidFill>
                                  <a:srgbClr val="002060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D</a:t>
                            </a:r>
                            <a:endParaRPr lang="ru-RU" sz="1200" dirty="0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9" name="Group 93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65" y="10965"/>
                          <a:ext cx="1125" cy="1125"/>
                          <a:chOff x="2340" y="10965"/>
                          <a:chExt cx="1125" cy="1125"/>
                        </a:xfrm>
                      </p:grpSpPr>
                      <p:sp>
                        <p:nvSpPr>
                          <p:cNvPr id="137" name="Oval 9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40" y="10965"/>
                            <a:ext cx="1125" cy="1125"/>
                          </a:xfrm>
                          <a:prstGeom prst="ellipse">
                            <a:avLst/>
                          </a:prstGeom>
                          <a:solidFill>
                            <a:srgbClr val="FFFF00"/>
                          </a:solidFill>
                          <a:ln w="19050">
                            <a:solidFill>
                              <a:srgbClr val="00206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38" name="Text Box 93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45" y="11307"/>
                            <a:ext cx="900" cy="450"/>
                          </a:xfrm>
                          <a:prstGeom prst="rect">
                            <a:avLst/>
                          </a:prstGeom>
                          <a:solidFill>
                            <a:srgbClr val="FFFFFF">
                              <a:alpha val="0"/>
                            </a:srgbClr>
                          </a:solidFill>
                          <a:ln w="0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  <a:spcAft>
                                <a:spcPts val="0"/>
                              </a:spcAft>
                            </a:pPr>
                            <a:r>
                              <a:rPr lang="ru-RU" sz="1400" b="1" i="1" dirty="0">
                                <a:solidFill>
                                  <a:srgbClr val="002060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B</a:t>
                            </a:r>
                            <a:endParaRPr lang="ru-RU" sz="1200" dirty="0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0" name="Group 93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190" y="10965"/>
                          <a:ext cx="1125" cy="1125"/>
                          <a:chOff x="2340" y="10965"/>
                          <a:chExt cx="1125" cy="1125"/>
                        </a:xfrm>
                      </p:grpSpPr>
                      <p:sp>
                        <p:nvSpPr>
                          <p:cNvPr id="135" name="Oval 9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40" y="10965"/>
                            <a:ext cx="1125" cy="1125"/>
                          </a:xfrm>
                          <a:prstGeom prst="ellipse">
                            <a:avLst/>
                          </a:prstGeom>
                          <a:solidFill>
                            <a:srgbClr val="FFFF00"/>
                          </a:solidFill>
                          <a:ln w="19050">
                            <a:solidFill>
                              <a:srgbClr val="00206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36" name="Text Box 94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45" y="11307"/>
                            <a:ext cx="900" cy="450"/>
                          </a:xfrm>
                          <a:prstGeom prst="rect">
                            <a:avLst/>
                          </a:prstGeom>
                          <a:solidFill>
                            <a:srgbClr val="FFFFFF">
                              <a:alpha val="0"/>
                            </a:srgbClr>
                          </a:solidFill>
                          <a:ln w="0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  <a:spcAft>
                                <a:spcPts val="0"/>
                              </a:spcAft>
                            </a:pPr>
                            <a:r>
                              <a:rPr lang="ru-RU" sz="1400" b="1" i="1" dirty="0">
                                <a:solidFill>
                                  <a:srgbClr val="002060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C</a:t>
                            </a:r>
                            <a:endParaRPr lang="ru-RU" sz="1200" dirty="0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1" name="Group 94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040" y="10965"/>
                          <a:ext cx="1125" cy="1125"/>
                          <a:chOff x="2340" y="10965"/>
                          <a:chExt cx="1125" cy="1125"/>
                        </a:xfrm>
                      </p:grpSpPr>
                      <p:sp>
                        <p:nvSpPr>
                          <p:cNvPr id="133" name="Oval 9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40" y="10965"/>
                            <a:ext cx="1125" cy="1125"/>
                          </a:xfrm>
                          <a:prstGeom prst="ellipse">
                            <a:avLst/>
                          </a:prstGeom>
                          <a:solidFill>
                            <a:srgbClr val="FFFF00"/>
                          </a:solidFill>
                          <a:ln w="19050">
                            <a:solidFill>
                              <a:srgbClr val="00206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34" name="Text Box 94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45" y="11307"/>
                            <a:ext cx="900" cy="450"/>
                          </a:xfrm>
                          <a:prstGeom prst="rect">
                            <a:avLst/>
                          </a:prstGeom>
                          <a:solidFill>
                            <a:srgbClr val="FFFFFF">
                              <a:alpha val="0"/>
                            </a:srgbClr>
                          </a:solidFill>
                          <a:ln w="0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  <a:spcAft>
                                <a:spcPts val="0"/>
                              </a:spcAft>
                            </a:pPr>
                            <a:r>
                              <a:rPr lang="ru-RU" sz="1400" b="1" i="1" dirty="0">
                                <a:solidFill>
                                  <a:srgbClr val="002060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E</a:t>
                            </a:r>
                            <a:endParaRPr lang="ru-RU" sz="1200" dirty="0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2" name="Group 94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35" y="13125"/>
                          <a:ext cx="1125" cy="1125"/>
                          <a:chOff x="2340" y="10965"/>
                          <a:chExt cx="1125" cy="1125"/>
                        </a:xfrm>
                      </p:grpSpPr>
                      <p:sp>
                        <p:nvSpPr>
                          <p:cNvPr id="131" name="Oval 9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40" y="10965"/>
                            <a:ext cx="1125" cy="1125"/>
                          </a:xfrm>
                          <a:prstGeom prst="ellipse">
                            <a:avLst/>
                          </a:prstGeom>
                          <a:solidFill>
                            <a:srgbClr val="FFFF00"/>
                          </a:solidFill>
                          <a:ln w="19050">
                            <a:solidFill>
                              <a:srgbClr val="00206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32" name="Text Box 947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45" y="11307"/>
                            <a:ext cx="900" cy="450"/>
                          </a:xfrm>
                          <a:prstGeom prst="rect">
                            <a:avLst/>
                          </a:prstGeom>
                          <a:solidFill>
                            <a:srgbClr val="FFFFFF">
                              <a:alpha val="0"/>
                            </a:srgbClr>
                          </a:solidFill>
                          <a:ln w="0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  <a:spcAft>
                                <a:spcPts val="0"/>
                              </a:spcAft>
                            </a:pPr>
                            <a:r>
                              <a:rPr lang="ru-RU" sz="1400" b="1" i="1" dirty="0">
                                <a:solidFill>
                                  <a:srgbClr val="002060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АBC</a:t>
                            </a:r>
                            <a:endParaRPr lang="ru-RU" sz="1200" dirty="0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3" name="Group 94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335" y="13125"/>
                          <a:ext cx="1125" cy="1125"/>
                          <a:chOff x="2340" y="10965"/>
                          <a:chExt cx="1125" cy="1125"/>
                        </a:xfrm>
                      </p:grpSpPr>
                      <p:sp>
                        <p:nvSpPr>
                          <p:cNvPr id="129" name="Oval 9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40" y="10965"/>
                            <a:ext cx="1125" cy="1125"/>
                          </a:xfrm>
                          <a:prstGeom prst="ellipse">
                            <a:avLst/>
                          </a:prstGeom>
                          <a:solidFill>
                            <a:srgbClr val="FFFF00"/>
                          </a:solidFill>
                          <a:ln w="19050">
                            <a:solidFill>
                              <a:srgbClr val="00206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130" name="Text Box 95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45" y="11307"/>
                            <a:ext cx="900" cy="450"/>
                          </a:xfrm>
                          <a:prstGeom prst="rect">
                            <a:avLst/>
                          </a:prstGeom>
                          <a:solidFill>
                            <a:srgbClr val="FFFFFF">
                              <a:alpha val="0"/>
                            </a:srgbClr>
                          </a:solidFill>
                          <a:ln w="0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 upright="1">
                            <a:no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  <a:spcAft>
                                <a:spcPts val="0"/>
                              </a:spcAft>
                            </a:pPr>
                            <a:r>
                              <a:rPr lang="ru-RU" sz="1400" b="1" i="1" dirty="0">
                                <a:solidFill>
                                  <a:srgbClr val="002060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DE</a:t>
                            </a:r>
                            <a:endParaRPr lang="ru-RU" sz="1200" dirty="0">
                              <a:solidFill>
                                <a:srgbClr val="00206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24" name="AutoShape 951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2880" y="12090"/>
                          <a:ext cx="1290" cy="1035"/>
                        </a:xfrm>
                        <a:prstGeom prst="straightConnector1">
                          <a:avLst/>
                        </a:prstGeom>
                        <a:noFill/>
                        <a:ln w="19050">
                          <a:solidFill>
                            <a:srgbClr val="00206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125" name="AutoShape 952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>
                          <a:off x="4440" y="12090"/>
                          <a:ext cx="1305" cy="1035"/>
                        </a:xfrm>
                        <a:prstGeom prst="straightConnector1">
                          <a:avLst/>
                        </a:prstGeom>
                        <a:noFill/>
                        <a:ln w="19050">
                          <a:solidFill>
                            <a:srgbClr val="00206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126" name="AutoShape 953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4320" y="12090"/>
                          <a:ext cx="0" cy="1035"/>
                        </a:xfrm>
                        <a:prstGeom prst="straightConnector1">
                          <a:avLst/>
                        </a:prstGeom>
                        <a:noFill/>
                        <a:ln w="19050">
                          <a:solidFill>
                            <a:srgbClr val="00206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127" name="AutoShape 954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>
                          <a:off x="8010" y="12090"/>
                          <a:ext cx="600" cy="1035"/>
                        </a:xfrm>
                        <a:prstGeom prst="straightConnector1">
                          <a:avLst/>
                        </a:prstGeom>
                        <a:noFill/>
                        <a:ln w="19050">
                          <a:solidFill>
                            <a:srgbClr val="00206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128" name="AutoShape 955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7215" y="12090"/>
                          <a:ext cx="525" cy="1035"/>
                        </a:xfrm>
                        <a:prstGeom prst="straightConnector1">
                          <a:avLst/>
                        </a:prstGeom>
                        <a:noFill/>
                        <a:ln w="19050">
                          <a:solidFill>
                            <a:srgbClr val="00206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</p:grpSp>
                </p:grpSp>
                <p:grpSp>
                  <p:nvGrpSpPr>
                    <p:cNvPr id="106" name="Group 9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44" y="6395"/>
                      <a:ext cx="1276" cy="1125"/>
                      <a:chOff x="5714" y="6125"/>
                      <a:chExt cx="1276" cy="1125"/>
                    </a:xfrm>
                  </p:grpSpPr>
                  <p:sp>
                    <p:nvSpPr>
                      <p:cNvPr id="109" name="Oval 9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00" y="6125"/>
                        <a:ext cx="1125" cy="1125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rgbClr val="0070C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10" name="Text Box 95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714" y="6450"/>
                        <a:ext cx="1276" cy="480"/>
                      </a:xfrm>
                      <a:prstGeom prst="rect">
                        <a:avLst/>
                      </a:prstGeom>
                      <a:solidFill>
                        <a:srgbClr val="FFFFFF">
                          <a:alpha val="0"/>
                        </a:srgbClr>
                      </a:solidFill>
                      <a:ln w="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>
                        <a:defPPr>
                          <a:defRPr lang="ru-RU"/>
                        </a:defPPr>
                        <a:lvl1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  <a:defRPr sz="1400" b="1" i="1">
                            <a:solidFill>
                              <a:srgbClr val="00206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defRPr>
                        </a:lvl1pPr>
                      </a:lstStyle>
                      <a:p>
                        <a:r>
                          <a:rPr lang="ru-RU" dirty="0"/>
                          <a:t>АBСDE</a:t>
                        </a:r>
                      </a:p>
                    </p:txBody>
                  </p:sp>
                </p:grpSp>
                <p:cxnSp>
                  <p:nvCxnSpPr>
                    <p:cNvPr id="107" name="AutoShape 95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649" y="6125"/>
                      <a:ext cx="1546" cy="270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206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8" name="AutoShape 96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578" y="6125"/>
                      <a:ext cx="1650" cy="270"/>
                    </a:xfrm>
                    <a:prstGeom prst="straightConnector1">
                      <a:avLst/>
                    </a:prstGeom>
                    <a:noFill/>
                    <a:ln w="19050">
                      <a:solidFill>
                        <a:srgbClr val="00206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</p:cxnSp>
              </p:grpSp>
            </p:grpSp>
            <p:cxnSp>
              <p:nvCxnSpPr>
                <p:cNvPr id="101" name="AutoShape 961"/>
                <p:cNvCxnSpPr>
                  <a:cxnSpLocks noChangeShapeType="1"/>
                </p:cNvCxnSpPr>
                <p:nvPr/>
              </p:nvCxnSpPr>
              <p:spPr bwMode="auto">
                <a:xfrm>
                  <a:off x="6375" y="7520"/>
                  <a:ext cx="0" cy="715"/>
                </a:xfrm>
                <a:prstGeom prst="straightConnector1">
                  <a:avLst/>
                </a:prstGeom>
                <a:noFill/>
                <a:ln w="19050">
                  <a:solidFill>
                    <a:srgbClr val="00206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92" name="Group 962"/>
            <p:cNvGrpSpPr>
              <a:grpSpLocks/>
            </p:cNvGrpSpPr>
            <p:nvPr/>
          </p:nvGrpSpPr>
          <p:grpSpPr bwMode="auto">
            <a:xfrm>
              <a:off x="3210" y="3218"/>
              <a:ext cx="5730" cy="588"/>
              <a:chOff x="3210" y="3180"/>
              <a:chExt cx="5730" cy="626"/>
            </a:xfrm>
          </p:grpSpPr>
          <p:cxnSp>
            <p:nvCxnSpPr>
              <p:cNvPr id="93" name="AutoShape 963"/>
              <p:cNvCxnSpPr>
                <a:cxnSpLocks noChangeShapeType="1"/>
              </p:cNvCxnSpPr>
              <p:nvPr/>
            </p:nvCxnSpPr>
            <p:spPr bwMode="auto">
              <a:xfrm>
                <a:off x="3210" y="3180"/>
                <a:ext cx="0" cy="626"/>
              </a:xfrm>
              <a:prstGeom prst="straightConnector1">
                <a:avLst/>
              </a:prstGeom>
              <a:noFill/>
              <a:ln w="63500">
                <a:solidFill>
                  <a:srgbClr val="00206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94" name="AutoShape 964"/>
              <p:cNvCxnSpPr>
                <a:cxnSpLocks noChangeShapeType="1"/>
              </p:cNvCxnSpPr>
              <p:nvPr/>
            </p:nvCxnSpPr>
            <p:spPr bwMode="auto">
              <a:xfrm>
                <a:off x="4649" y="3180"/>
                <a:ext cx="0" cy="626"/>
              </a:xfrm>
              <a:prstGeom prst="straightConnector1">
                <a:avLst/>
              </a:prstGeom>
              <a:noFill/>
              <a:ln w="63500">
                <a:solidFill>
                  <a:srgbClr val="00206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95" name="AutoShape 965"/>
              <p:cNvCxnSpPr>
                <a:cxnSpLocks noChangeShapeType="1"/>
              </p:cNvCxnSpPr>
              <p:nvPr/>
            </p:nvCxnSpPr>
            <p:spPr bwMode="auto">
              <a:xfrm>
                <a:off x="6075" y="3180"/>
                <a:ext cx="0" cy="626"/>
              </a:xfrm>
              <a:prstGeom prst="straightConnector1">
                <a:avLst/>
              </a:prstGeom>
              <a:noFill/>
              <a:ln w="63500">
                <a:solidFill>
                  <a:srgbClr val="00206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96" name="AutoShape 966"/>
              <p:cNvCxnSpPr>
                <a:cxnSpLocks noChangeShapeType="1"/>
              </p:cNvCxnSpPr>
              <p:nvPr/>
            </p:nvCxnSpPr>
            <p:spPr bwMode="auto">
              <a:xfrm>
                <a:off x="7485" y="3180"/>
                <a:ext cx="0" cy="626"/>
              </a:xfrm>
              <a:prstGeom prst="straightConnector1">
                <a:avLst/>
              </a:prstGeom>
              <a:noFill/>
              <a:ln w="63500">
                <a:solidFill>
                  <a:srgbClr val="00206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97" name="AutoShape 967"/>
              <p:cNvCxnSpPr>
                <a:cxnSpLocks noChangeShapeType="1"/>
              </p:cNvCxnSpPr>
              <p:nvPr/>
            </p:nvCxnSpPr>
            <p:spPr bwMode="auto">
              <a:xfrm>
                <a:off x="8940" y="3180"/>
                <a:ext cx="0" cy="626"/>
              </a:xfrm>
              <a:prstGeom prst="straightConnector1">
                <a:avLst/>
              </a:prstGeom>
              <a:noFill/>
              <a:ln w="63500">
                <a:solidFill>
                  <a:srgbClr val="00206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sp>
        <p:nvSpPr>
          <p:cNvPr id="149" name="Прямоугольник 148"/>
          <p:cNvSpPr/>
          <p:nvPr/>
        </p:nvSpPr>
        <p:spPr>
          <a:xfrm>
            <a:off x="2016819" y="5733256"/>
            <a:ext cx="3028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 агрегирования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49612" y="116632"/>
            <a:ext cx="794388" cy="462783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16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53144"/>
            <a:ext cx="6336704" cy="6081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Алгебра агрегирования индикаторов ОС</a:t>
            </a:r>
          </a:p>
        </p:txBody>
      </p:sp>
      <p:sp>
        <p:nvSpPr>
          <p:cNvPr id="86077" name="Rectangle 6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078" name="Rectangle 62"/>
          <p:cNvSpPr>
            <a:spLocks noChangeArrowheads="1"/>
          </p:cNvSpPr>
          <p:nvPr/>
        </p:nvSpPr>
        <p:spPr bwMode="auto">
          <a:xfrm>
            <a:off x="0" y="247650"/>
            <a:ext cx="20550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80" name="Rectangle 6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082" name="Rectangle 6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084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086" name="Rectangle 7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088" name="Rectangle 7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090" name="Rectangle 7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101" name="Rectangle 8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103" name="Rectangle 8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105" name="Rectangle 8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6206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5" name="Заголовок 1"/>
          <p:cNvSpPr txBox="1">
            <a:spLocks/>
          </p:cNvSpPr>
          <p:nvPr/>
        </p:nvSpPr>
        <p:spPr>
          <a:xfrm>
            <a:off x="251520" y="1124744"/>
            <a:ext cx="8568952" cy="4968552"/>
          </a:xfrm>
          <a:prstGeom prst="rect">
            <a:avLst/>
          </a:prstGeom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indent="712788" algn="just"/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8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8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8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Индикатор состояния подсистемы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включающей элементарные подсистемы  </a:t>
            </a:r>
            <a:r>
              <a:rPr lang="ru-RU" sz="9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= (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9600" b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9600" b="1" i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и </a:t>
            </a:r>
            <a:r>
              <a:rPr lang="ru-RU" sz="9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= (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9600" b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9600" b="1" i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определятся как:</a:t>
            </a: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8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слабовзаимодействующих элементарных подсистем,</a:t>
            </a: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endParaRPr lang="ru-RU" sz="6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2788" algn="just"/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сильновзаимодействующих элементарных подсистем.</a:t>
            </a:r>
          </a:p>
          <a:p>
            <a:pPr indent="712788" algn="just"/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6210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6212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6211" name="Object 19"/>
          <p:cNvGraphicFramePr>
            <a:graphicFrameLocks noChangeAspect="1"/>
          </p:cNvGraphicFramePr>
          <p:nvPr/>
        </p:nvGraphicFramePr>
        <p:xfrm>
          <a:off x="1805210" y="2348929"/>
          <a:ext cx="4999038" cy="1008063"/>
        </p:xfrm>
        <a:graphic>
          <a:graphicData uri="http://schemas.openxmlformats.org/presentationml/2006/ole">
            <p:oleObj spid="_x0000_s136292" name="Формула" r:id="rId3" imgW="2819400" imgH="571500" progId="Equation.3">
              <p:embed/>
            </p:oleObj>
          </a:graphicData>
        </a:graphic>
      </p:graphicFrame>
      <p:sp>
        <p:nvSpPr>
          <p:cNvPr id="136214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6213" name="Object 21"/>
          <p:cNvGraphicFramePr>
            <a:graphicFrameLocks noChangeAspect="1"/>
          </p:cNvGraphicFramePr>
          <p:nvPr/>
        </p:nvGraphicFramePr>
        <p:xfrm>
          <a:off x="2123728" y="4175349"/>
          <a:ext cx="3960440" cy="1053851"/>
        </p:xfrm>
        <a:graphic>
          <a:graphicData uri="http://schemas.openxmlformats.org/presentationml/2006/ole">
            <p:oleObj spid="_x0000_s136293" name="Формула" r:id="rId4" imgW="2146300" imgH="5715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3656" y="764704"/>
            <a:ext cx="7996687" cy="5112568"/>
          </a:xfrm>
        </p:spPr>
        <p:txBody>
          <a:bodyPr>
            <a:normAutofit fontScale="92500" lnSpcReduction="20000"/>
          </a:bodyPr>
          <a:lstStyle/>
          <a:p>
            <a:pPr marL="109538" indent="333375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работе использовано два подхода на основе алгоритмов адаптивной фильтрации ОС с использованием критерия, вычисляемого на основе расстояний между точками обобщенного фазового портрета Гильберта (ОФПГ):</a:t>
            </a:r>
          </a:p>
          <a:p>
            <a:pPr marL="457200" lvl="1" indent="-457200" algn="just">
              <a:spcBef>
                <a:spcPts val="400"/>
              </a:spcBef>
              <a:buClr>
                <a:srgbClr val="0070C0"/>
              </a:buClr>
              <a:buSzPct val="100000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первом алгоритме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вектор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выбирается на основе максимизации дискриминантного критерия Фишера (дискриминанта Фишера). При этом вектор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выбирается ортогональным аппликате – среднему вектору всех анализируемых ОС, а его компоненты формируются путем вращения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вокруг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аппликаты; </a:t>
            </a:r>
          </a:p>
          <a:p>
            <a:pPr marL="457200" lvl="1" indent="-457200" algn="just">
              <a:spcBef>
                <a:spcPts val="400"/>
              </a:spcBef>
              <a:buClr>
                <a:srgbClr val="0070C0"/>
              </a:buClr>
              <a:buSzPct val="100000"/>
              <a:buAutoNum type="arabicPeriod"/>
            </a:pP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втором алгоритме вектор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выбирается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основе максимизации критерия «минимум расстояний» между точками ОФПГ. При этом компоненты вектора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формируются на основе </a:t>
            </a:r>
            <a:r>
              <a:rPr lang="ru-RU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режекторной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фильтрации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lvl="1" indent="-457200" algn="just">
              <a:spcBef>
                <a:spcPts val="400"/>
              </a:spcBef>
              <a:buClr>
                <a:srgbClr val="0070C0"/>
              </a:buClr>
              <a:buSzPct val="100000"/>
              <a:buAutoNum type="arabicPeriod"/>
            </a:pPr>
            <a:endParaRPr lang="ru-RU" sz="2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-457200" algn="just">
              <a:spcBef>
                <a:spcPts val="400"/>
              </a:spcBef>
              <a:buClr>
                <a:srgbClr val="0070C0"/>
              </a:buClr>
              <a:buSzPct val="100000"/>
              <a:buAutoNum type="arabicPeriod"/>
            </a:pPr>
            <a:endParaRPr lang="ru-RU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-457200" algn="just">
              <a:spcBef>
                <a:spcPts val="400"/>
              </a:spcBef>
              <a:buClr>
                <a:srgbClr val="0070C0"/>
              </a:buClr>
              <a:buSzPct val="100000"/>
              <a:buAutoNum type="arabicPeriod"/>
            </a:pPr>
            <a:endParaRPr lang="ru-RU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442913" algn="just">
              <a:spcBef>
                <a:spcPts val="400"/>
              </a:spcBef>
              <a:buClr>
                <a:srgbClr val="0070C0"/>
              </a:buClr>
              <a:buSzPct val="100000"/>
              <a:buNone/>
            </a:pP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Пороговое значение </a:t>
            </a:r>
            <a:r>
              <a:rPr lang="ru-RU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режекторной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фильтрации подбирается на основе максимизации минимальных расстояний между точками фазовых портретов.</a:t>
            </a:r>
          </a:p>
          <a:p>
            <a:pPr marL="457200" lvl="1" indent="-457200" algn="just">
              <a:spcBef>
                <a:spcPts val="400"/>
              </a:spcBef>
              <a:buClr>
                <a:srgbClr val="0070C0"/>
              </a:buClr>
              <a:buSzPct val="100000"/>
              <a:buAutoNum type="arabicPeriod"/>
            </a:pP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Bef>
                <a:spcPts val="400"/>
              </a:spcBef>
              <a:buClr>
                <a:srgbClr val="0070C0"/>
              </a:buClr>
              <a:buSzPct val="100000"/>
              <a:buNone/>
            </a:pPr>
            <a:endParaRPr lang="ru-RU" sz="21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Bef>
                <a:spcPts val="400"/>
              </a:spcBef>
              <a:buClr>
                <a:srgbClr val="0070C0"/>
              </a:buClr>
              <a:buSzPct val="100000"/>
              <a:buNone/>
            </a:pP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>
              <a:spcBef>
                <a:spcPts val="400"/>
              </a:spcBef>
              <a:buSzPct val="68000"/>
              <a:buNone/>
            </a:pP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712788" algn="just">
              <a:buNone/>
            </a:pP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4408" y="0"/>
            <a:ext cx="765318" cy="650853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17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544616" cy="57606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Адаптивная фильтрация ОС</a:t>
            </a: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413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2505605" y="3789040"/>
            <a:ext cx="3938603" cy="1008063"/>
            <a:chOff x="2505605" y="4365153"/>
            <a:chExt cx="3938603" cy="1008063"/>
          </a:xfrm>
        </p:grpSpPr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505605" y="4657253"/>
              <a:ext cx="936625" cy="5762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i="1" dirty="0">
                  <a:latin typeface="Times New Roman" pitchFamily="18" charset="0"/>
                </a:rPr>
                <a:t>x</a:t>
              </a:r>
              <a:r>
                <a:rPr lang="en-US" sz="2400" i="1" baseline="-25000" dirty="0">
                  <a:latin typeface="Times New Roman" pitchFamily="18" charset="0"/>
                </a:rPr>
                <a:t>n</a:t>
              </a:r>
              <a:r>
                <a:rPr lang="ru-RU" sz="2400" dirty="0">
                  <a:latin typeface="Times New Roman" pitchFamily="18" charset="0"/>
                </a:rPr>
                <a:t> </a:t>
              </a:r>
              <a:r>
                <a:rPr lang="ru-RU" sz="2400" dirty="0"/>
                <a:t> </a:t>
              </a:r>
              <a:r>
                <a:rPr lang="ru-RU" sz="2000" dirty="0"/>
                <a:t>=</a:t>
              </a:r>
              <a:r>
                <a:rPr lang="ru-RU" sz="1200" dirty="0"/>
                <a:t>         </a:t>
              </a:r>
              <a:endParaRPr lang="ru-RU" dirty="0"/>
            </a:p>
          </p:txBody>
        </p:sp>
        <p:sp>
          <p:nvSpPr>
            <p:cNvPr id="17" name="AutoShape 17"/>
            <p:cNvSpPr>
              <a:spLocks/>
            </p:cNvSpPr>
            <p:nvPr/>
          </p:nvSpPr>
          <p:spPr bwMode="auto">
            <a:xfrm>
              <a:off x="3226330" y="4365153"/>
              <a:ext cx="576263" cy="1008063"/>
            </a:xfrm>
            <a:prstGeom prst="leftBrace">
              <a:avLst>
                <a:gd name="adj1" fmla="val 1457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aphicFrame>
          <p:nvGraphicFramePr>
            <p:cNvPr id="18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4068050787"/>
                </p:ext>
              </p:extLst>
            </p:nvPr>
          </p:nvGraphicFramePr>
          <p:xfrm>
            <a:off x="3893096" y="4441358"/>
            <a:ext cx="2551112" cy="839788"/>
          </p:xfrm>
          <a:graphic>
            <a:graphicData uri="http://schemas.openxmlformats.org/presentationml/2006/ole">
              <p:oleObj spid="_x0000_s94294" name="Формула" r:id="rId3" imgW="1638000" imgH="533160" progId="Equation.3">
                <p:embed/>
              </p:oleObj>
            </a:graphicData>
          </a:graphic>
        </p:graphicFrame>
      </p:grp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21050" y="0"/>
            <a:ext cx="722950" cy="785818"/>
          </a:xfrm>
        </p:spPr>
        <p:txBody>
          <a:bodyPr/>
          <a:lstStyle/>
          <a:p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18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41109" y="871923"/>
            <a:ext cx="6703948" cy="5838064"/>
            <a:chOff x="827584" y="908720"/>
            <a:chExt cx="6552728" cy="6624736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827584" y="908720"/>
              <a:ext cx="6552728" cy="6624736"/>
              <a:chOff x="827584" y="908720"/>
              <a:chExt cx="6552728" cy="6624736"/>
            </a:xfrm>
          </p:grpSpPr>
          <p:sp>
            <p:nvSpPr>
              <p:cNvPr id="56" name="Дуга 55"/>
              <p:cNvSpPr/>
              <p:nvPr/>
            </p:nvSpPr>
            <p:spPr>
              <a:xfrm>
                <a:off x="1619672" y="1283161"/>
                <a:ext cx="5040560" cy="5760640"/>
              </a:xfrm>
              <a:prstGeom prst="arc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Дуга 56"/>
              <p:cNvSpPr/>
              <p:nvPr/>
            </p:nvSpPr>
            <p:spPr>
              <a:xfrm>
                <a:off x="827584" y="908720"/>
                <a:ext cx="6552728" cy="6624736"/>
              </a:xfrm>
              <a:prstGeom prst="arc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58" name="Группа 57"/>
              <p:cNvGrpSpPr/>
              <p:nvPr/>
            </p:nvGrpSpPr>
            <p:grpSpPr>
              <a:xfrm>
                <a:off x="1979712" y="1124744"/>
                <a:ext cx="5213497" cy="5365533"/>
                <a:chOff x="1979712" y="1124744"/>
                <a:chExt cx="5213497" cy="5365533"/>
              </a:xfrm>
            </p:grpSpPr>
            <p:grpSp>
              <p:nvGrpSpPr>
                <p:cNvPr id="59" name="Группа 58"/>
                <p:cNvGrpSpPr/>
                <p:nvPr/>
              </p:nvGrpSpPr>
              <p:grpSpPr>
                <a:xfrm>
                  <a:off x="2393773" y="1214871"/>
                  <a:ext cx="4799436" cy="5275406"/>
                  <a:chOff x="1673693" y="494791"/>
                  <a:chExt cx="4799436" cy="5275406"/>
                </a:xfrm>
              </p:grpSpPr>
              <p:grpSp>
                <p:nvGrpSpPr>
                  <p:cNvPr id="99" name="Группа 98"/>
                  <p:cNvGrpSpPr/>
                  <p:nvPr/>
                </p:nvGrpSpPr>
                <p:grpSpPr>
                  <a:xfrm>
                    <a:off x="1683296" y="548680"/>
                    <a:ext cx="4760912" cy="4744144"/>
                    <a:chOff x="1683296" y="548680"/>
                    <a:chExt cx="4760912" cy="4744144"/>
                  </a:xfrm>
                </p:grpSpPr>
                <p:cxnSp>
                  <p:nvCxnSpPr>
                    <p:cNvPr id="103" name="Прямая соединительная линия 102"/>
                    <p:cNvCxnSpPr/>
                    <p:nvPr/>
                  </p:nvCxnSpPr>
                  <p:spPr>
                    <a:xfrm>
                      <a:off x="3059832" y="548680"/>
                      <a:ext cx="0" cy="3168352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Прямая соединительная линия 103"/>
                    <p:cNvCxnSpPr/>
                    <p:nvPr/>
                  </p:nvCxnSpPr>
                  <p:spPr>
                    <a:xfrm>
                      <a:off x="3059832" y="3717032"/>
                      <a:ext cx="3384376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Прямая соединительная линия 104"/>
                    <p:cNvCxnSpPr/>
                    <p:nvPr/>
                  </p:nvCxnSpPr>
                  <p:spPr>
                    <a:xfrm flipH="1">
                      <a:off x="1683296" y="3717032"/>
                      <a:ext cx="1376536" cy="1575792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2555776" y="494791"/>
                    <a:ext cx="504056" cy="4751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i="1" dirty="0" err="1" smtClean="0">
                        <a:solidFill>
                          <a:srgbClr val="002060"/>
                        </a:solidFill>
                      </a:rPr>
                      <a:t>f</a:t>
                    </a:r>
                    <a:r>
                      <a:rPr lang="en-US" sz="2000" i="1" baseline="-25000" dirty="0" err="1" smtClean="0">
                        <a:solidFill>
                          <a:srgbClr val="002060"/>
                        </a:solidFill>
                      </a:rPr>
                      <a:t>N</a:t>
                    </a:r>
                    <a:endParaRPr lang="ru-RU" sz="2000" i="1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01" name="TextBox 100"/>
                  <p:cNvSpPr txBox="1"/>
                  <p:nvPr/>
                </p:nvSpPr>
                <p:spPr>
                  <a:xfrm>
                    <a:off x="1673693" y="5295094"/>
                    <a:ext cx="747113" cy="4751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i="1" dirty="0" smtClean="0">
                        <a:solidFill>
                          <a:srgbClr val="002060"/>
                        </a:solidFill>
                      </a:rPr>
                      <a:t>f</a:t>
                    </a:r>
                    <a:r>
                      <a:rPr lang="en-US" sz="2000" baseline="-25000" dirty="0">
                        <a:solidFill>
                          <a:srgbClr val="002060"/>
                        </a:solidFill>
                      </a:rPr>
                      <a:t>1</a:t>
                    </a:r>
                    <a:endParaRPr lang="ru-RU" sz="20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02" name="TextBox 101"/>
                  <p:cNvSpPr txBox="1"/>
                  <p:nvPr/>
                </p:nvSpPr>
                <p:spPr>
                  <a:xfrm>
                    <a:off x="5724128" y="3717032"/>
                    <a:ext cx="749001" cy="4751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i="1" dirty="0" smtClean="0">
                        <a:solidFill>
                          <a:srgbClr val="002060"/>
                        </a:solidFill>
                      </a:rPr>
                      <a:t>f</a:t>
                    </a:r>
                    <a:r>
                      <a:rPr lang="en-US" sz="2000" baseline="-25000" dirty="0" smtClean="0">
                        <a:solidFill>
                          <a:srgbClr val="002060"/>
                        </a:solidFill>
                      </a:rPr>
                      <a:t>2</a:t>
                    </a:r>
                    <a:endParaRPr lang="ru-RU" sz="2000" dirty="0">
                      <a:solidFill>
                        <a:srgbClr val="002060"/>
                      </a:solidFill>
                    </a:endParaRPr>
                  </a:p>
                </p:txBody>
              </p:sp>
            </p:grpSp>
            <p:sp>
              <p:nvSpPr>
                <p:cNvPr id="60" name="Прямоугольник 59"/>
                <p:cNvSpPr/>
                <p:nvPr/>
              </p:nvSpPr>
              <p:spPr>
                <a:xfrm>
                  <a:off x="6588224" y="2996952"/>
                  <a:ext cx="72008" cy="7200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1" name="Прямоугольник 60"/>
                <p:cNvSpPr/>
                <p:nvPr/>
              </p:nvSpPr>
              <p:spPr>
                <a:xfrm>
                  <a:off x="6740624" y="3149352"/>
                  <a:ext cx="72008" cy="7200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Прямоугольник 61"/>
                <p:cNvSpPr/>
                <p:nvPr/>
              </p:nvSpPr>
              <p:spPr>
                <a:xfrm>
                  <a:off x="7035282" y="3140224"/>
                  <a:ext cx="72008" cy="7200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3" name="Прямоугольник 62"/>
                <p:cNvSpPr/>
                <p:nvPr/>
              </p:nvSpPr>
              <p:spPr>
                <a:xfrm>
                  <a:off x="7045424" y="2800265"/>
                  <a:ext cx="72008" cy="7200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4" name="Прямоугольник 63"/>
                <p:cNvSpPr/>
                <p:nvPr/>
              </p:nvSpPr>
              <p:spPr>
                <a:xfrm>
                  <a:off x="6588224" y="2348880"/>
                  <a:ext cx="72008" cy="7200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5" name="Прямоугольник 64"/>
                <p:cNvSpPr/>
                <p:nvPr/>
              </p:nvSpPr>
              <p:spPr>
                <a:xfrm>
                  <a:off x="6372200" y="2686472"/>
                  <a:ext cx="72008" cy="7200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6" name="Овал 65"/>
                <p:cNvSpPr/>
                <p:nvPr/>
              </p:nvSpPr>
              <p:spPr>
                <a:xfrm>
                  <a:off x="5076056" y="1124744"/>
                  <a:ext cx="72008" cy="9012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/>
                <p:cNvSpPr/>
                <p:nvPr/>
              </p:nvSpPr>
              <p:spPr>
                <a:xfrm>
                  <a:off x="5228456" y="1277144"/>
                  <a:ext cx="72008" cy="9012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/>
                <p:cNvSpPr/>
                <p:nvPr/>
              </p:nvSpPr>
              <p:spPr>
                <a:xfrm>
                  <a:off x="5679807" y="1772816"/>
                  <a:ext cx="72008" cy="9012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/>
                <p:cNvSpPr/>
                <p:nvPr/>
              </p:nvSpPr>
              <p:spPr>
                <a:xfrm>
                  <a:off x="5497252" y="1283161"/>
                  <a:ext cx="72008" cy="9012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Овал 69"/>
                <p:cNvSpPr/>
                <p:nvPr/>
              </p:nvSpPr>
              <p:spPr>
                <a:xfrm>
                  <a:off x="5004048" y="1328212"/>
                  <a:ext cx="72008" cy="9012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Овал 70"/>
                <p:cNvSpPr/>
                <p:nvPr/>
              </p:nvSpPr>
              <p:spPr>
                <a:xfrm>
                  <a:off x="6084168" y="1614981"/>
                  <a:ext cx="72008" cy="9012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5796203" y="1367271"/>
                  <a:ext cx="72008" cy="9012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" name="Прямоугольник 72"/>
                <p:cNvSpPr/>
                <p:nvPr/>
              </p:nvSpPr>
              <p:spPr>
                <a:xfrm flipV="1">
                  <a:off x="6740624" y="2690664"/>
                  <a:ext cx="144016" cy="135632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5380856" y="1429544"/>
                  <a:ext cx="188404" cy="1854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75" name="Прямая со стрелкой 74"/>
                <p:cNvCxnSpPr>
                  <a:endCxn id="74" idx="3"/>
                </p:cNvCxnSpPr>
                <p:nvPr/>
              </p:nvCxnSpPr>
              <p:spPr>
                <a:xfrm flipV="1">
                  <a:off x="3779912" y="1587824"/>
                  <a:ext cx="1628535" cy="284928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sysDot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Прямая со стрелкой 75"/>
                <p:cNvCxnSpPr>
                  <a:endCxn id="73" idx="1"/>
                </p:cNvCxnSpPr>
                <p:nvPr/>
              </p:nvCxnSpPr>
              <p:spPr>
                <a:xfrm flipV="1">
                  <a:off x="3779912" y="2758480"/>
                  <a:ext cx="2960712" cy="1678632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Прямая со стрелкой 76"/>
                <p:cNvCxnSpPr/>
                <p:nvPr/>
              </p:nvCxnSpPr>
              <p:spPr>
                <a:xfrm flipV="1">
                  <a:off x="3779912" y="2060848"/>
                  <a:ext cx="2520280" cy="2376264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8" name="Группа 77"/>
                <p:cNvGrpSpPr/>
                <p:nvPr/>
              </p:nvGrpSpPr>
              <p:grpSpPr>
                <a:xfrm>
                  <a:off x="4850317" y="1588150"/>
                  <a:ext cx="261743" cy="419099"/>
                  <a:chOff x="1403648" y="2204864"/>
                  <a:chExt cx="261743" cy="419099"/>
                </a:xfrm>
              </p:grpSpPr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1403648" y="2204864"/>
                    <a:ext cx="216024" cy="4190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i="1" dirty="0">
                        <a:solidFill>
                          <a:srgbClr val="FF0000"/>
                        </a:solidFill>
                      </a:rPr>
                      <a:t>F</a:t>
                    </a:r>
                    <a:endParaRPr lang="ru-RU" b="1" i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8" name="Овал 97"/>
                  <p:cNvSpPr/>
                  <p:nvPr/>
                </p:nvSpPr>
                <p:spPr>
                  <a:xfrm>
                    <a:off x="1619672" y="2484069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79" name="Группа 78"/>
                <p:cNvGrpSpPr/>
                <p:nvPr/>
              </p:nvGrpSpPr>
              <p:grpSpPr>
                <a:xfrm>
                  <a:off x="6165866" y="2996952"/>
                  <a:ext cx="278342" cy="419099"/>
                  <a:chOff x="1403648" y="2348880"/>
                  <a:chExt cx="278342" cy="419099"/>
                </a:xfrm>
              </p:grpSpPr>
              <p:sp>
                <p:nvSpPr>
                  <p:cNvPr id="95" name="TextBox 94"/>
                  <p:cNvSpPr txBox="1"/>
                  <p:nvPr/>
                </p:nvSpPr>
                <p:spPr>
                  <a:xfrm>
                    <a:off x="1403648" y="2348880"/>
                    <a:ext cx="216024" cy="4190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i="1" dirty="0" smtClean="0">
                        <a:solidFill>
                          <a:srgbClr val="00B050"/>
                        </a:solidFill>
                      </a:rPr>
                      <a:t>F</a:t>
                    </a:r>
                  </a:p>
                </p:txBody>
              </p:sp>
              <p:sp>
                <p:nvSpPr>
                  <p:cNvPr id="96" name="Прямоугольник 95"/>
                  <p:cNvSpPr/>
                  <p:nvPr/>
                </p:nvSpPr>
                <p:spPr>
                  <a:xfrm>
                    <a:off x="1636271" y="2606959"/>
                    <a:ext cx="45719" cy="45719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80" name="Группа 79"/>
                <p:cNvGrpSpPr/>
                <p:nvPr/>
              </p:nvGrpSpPr>
              <p:grpSpPr>
                <a:xfrm>
                  <a:off x="6084168" y="1772816"/>
                  <a:ext cx="216024" cy="419100"/>
                  <a:chOff x="1115616" y="2467526"/>
                  <a:chExt cx="216024" cy="419100"/>
                </a:xfrm>
              </p:grpSpPr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1115616" y="2467526"/>
                    <a:ext cx="216024" cy="419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i="1" dirty="0" smtClean="0">
                        <a:solidFill>
                          <a:srgbClr val="7030A0"/>
                        </a:solidFill>
                      </a:rPr>
                      <a:t>F</a:t>
                    </a:r>
                    <a:endParaRPr lang="ru-RU" b="1" i="1" dirty="0">
                      <a:solidFill>
                        <a:srgbClr val="7030A0"/>
                      </a:solidFill>
                    </a:endParaRPr>
                  </a:p>
                </p:txBody>
              </p:sp>
              <p:cxnSp>
                <p:nvCxnSpPr>
                  <p:cNvPr id="94" name="Прямая соединительная линия 93"/>
                  <p:cNvCxnSpPr/>
                  <p:nvPr/>
                </p:nvCxnSpPr>
                <p:spPr>
                  <a:xfrm>
                    <a:off x="1187624" y="2492896"/>
                    <a:ext cx="144016" cy="0"/>
                  </a:xfrm>
                  <a:prstGeom prst="line">
                    <a:avLst/>
                  </a:prstGeom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1" name="Прямая со стрелкой 80"/>
                <p:cNvCxnSpPr/>
                <p:nvPr/>
              </p:nvCxnSpPr>
              <p:spPr>
                <a:xfrm flipH="1">
                  <a:off x="2051720" y="4437112"/>
                  <a:ext cx="1728192" cy="576064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Прямая со стрелкой 81"/>
                <p:cNvCxnSpPr/>
                <p:nvPr/>
              </p:nvCxnSpPr>
              <p:spPr>
                <a:xfrm>
                  <a:off x="3779912" y="4437112"/>
                  <a:ext cx="936104" cy="1136159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TextBox 82"/>
                <p:cNvSpPr txBox="1"/>
                <p:nvPr/>
              </p:nvSpPr>
              <p:spPr>
                <a:xfrm>
                  <a:off x="1979712" y="4571835"/>
                  <a:ext cx="360040" cy="438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i="1" dirty="0" smtClean="0">
                      <a:solidFill>
                        <a:srgbClr val="002060"/>
                      </a:solidFill>
                    </a:rPr>
                    <a:t>H</a:t>
                  </a:r>
                  <a:endParaRPr lang="ru-RU" b="1" i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84" name="Выгнутая вправо стрелка 83"/>
                <p:cNvSpPr/>
                <p:nvPr/>
              </p:nvSpPr>
              <p:spPr>
                <a:xfrm rot="1760294">
                  <a:off x="4264818" y="4799080"/>
                  <a:ext cx="262376" cy="633029"/>
                </a:xfrm>
                <a:prstGeom prst="curvedLef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5" name="Прямая соединительная линия 84"/>
                <p:cNvCxnSpPr>
                  <a:stCxn id="70" idx="3"/>
                </p:cNvCxnSpPr>
                <p:nvPr/>
              </p:nvCxnSpPr>
              <p:spPr>
                <a:xfrm flipH="1">
                  <a:off x="2699792" y="1405140"/>
                  <a:ext cx="2314801" cy="3608036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Прямая соединительная линия 85"/>
                <p:cNvCxnSpPr/>
                <p:nvPr/>
              </p:nvCxnSpPr>
              <p:spPr>
                <a:xfrm flipH="1">
                  <a:off x="2915816" y="1838834"/>
                  <a:ext cx="2763992" cy="3386174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Овал 86"/>
                <p:cNvSpPr/>
                <p:nvPr/>
              </p:nvSpPr>
              <p:spPr>
                <a:xfrm>
                  <a:off x="2676932" y="4982331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8" name="Овал 87"/>
                <p:cNvSpPr/>
                <p:nvPr/>
              </p:nvSpPr>
              <p:spPr>
                <a:xfrm>
                  <a:off x="2870097" y="5220851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" name="Овал 88"/>
                <p:cNvSpPr/>
                <p:nvPr/>
              </p:nvSpPr>
              <p:spPr>
                <a:xfrm>
                  <a:off x="2829332" y="5134731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0" name="Овал 89"/>
                <p:cNvSpPr/>
                <p:nvPr/>
              </p:nvSpPr>
              <p:spPr>
                <a:xfrm>
                  <a:off x="2981732" y="5287131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1" name="Овал 90"/>
                <p:cNvSpPr/>
                <p:nvPr/>
              </p:nvSpPr>
              <p:spPr>
                <a:xfrm>
                  <a:off x="2595482" y="5182499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2" name="Овал 91"/>
                <p:cNvSpPr/>
                <p:nvPr/>
              </p:nvSpPr>
              <p:spPr>
                <a:xfrm>
                  <a:off x="2892956" y="4933286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54" name="Овал 53"/>
            <p:cNvSpPr/>
            <p:nvPr/>
          </p:nvSpPr>
          <p:spPr>
            <a:xfrm>
              <a:off x="3045356" y="508568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716016" y="5188550"/>
              <a:ext cx="265172" cy="45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491880" y="5383784"/>
              <a:ext cx="45719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3644280" y="5536184"/>
              <a:ext cx="45719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рямоугольник 108"/>
            <p:cNvSpPr/>
            <p:nvPr/>
          </p:nvSpPr>
          <p:spPr>
            <a:xfrm>
              <a:off x="3275856" y="5750466"/>
              <a:ext cx="45719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рямоугольник 109"/>
            <p:cNvSpPr/>
            <p:nvPr/>
          </p:nvSpPr>
          <p:spPr>
            <a:xfrm>
              <a:off x="3321575" y="5507469"/>
              <a:ext cx="45719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834332" y="5309990"/>
              <a:ext cx="45719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3681341" y="5069730"/>
              <a:ext cx="45719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3" name="Прямая соединительная линия 112"/>
            <p:cNvCxnSpPr>
              <a:endCxn id="107" idx="0"/>
            </p:cNvCxnSpPr>
            <p:nvPr/>
          </p:nvCxnSpPr>
          <p:spPr>
            <a:xfrm flipH="1">
              <a:off x="3514740" y="2722476"/>
              <a:ext cx="2857461" cy="266130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/>
            <p:cNvCxnSpPr>
              <a:endCxn id="111" idx="2"/>
            </p:cNvCxnSpPr>
            <p:nvPr/>
          </p:nvCxnSpPr>
          <p:spPr>
            <a:xfrm flipH="1">
              <a:off x="3857192" y="3271063"/>
              <a:ext cx="2831807" cy="2084646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/>
          <p:nvPr/>
        </p:nvGrpSpPr>
        <p:grpSpPr>
          <a:xfrm>
            <a:off x="5517875" y="4598143"/>
            <a:ext cx="2474385" cy="584775"/>
            <a:chOff x="395535" y="904579"/>
            <a:chExt cx="2474385" cy="584775"/>
          </a:xfrm>
        </p:grpSpPr>
        <p:sp>
          <p:nvSpPr>
            <p:cNvPr id="6" name="TextBox 5"/>
            <p:cNvSpPr txBox="1"/>
            <p:nvPr/>
          </p:nvSpPr>
          <p:spPr>
            <a:xfrm>
              <a:off x="395535" y="904579"/>
              <a:ext cx="2474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 (</a:t>
              </a:r>
              <a:r>
                <a:rPr lang="en-US" sz="3200" b="1" i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32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3200" b="1" i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32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2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32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= 0</a:t>
              </a:r>
              <a:endPara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1259632" y="965116"/>
              <a:ext cx="265085" cy="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Box 114"/>
          <p:cNvSpPr txBox="1"/>
          <p:nvPr/>
        </p:nvSpPr>
        <p:spPr>
          <a:xfrm>
            <a:off x="5590196" y="5215361"/>
            <a:ext cx="247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560839" cy="57606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Поиск плоскости проектирования методом перебора</a:t>
            </a:r>
          </a:p>
        </p:txBody>
      </p:sp>
    </p:spTree>
    <p:extLst>
      <p:ext uri="{BB962C8B-B14F-4D97-AF65-F5344CB8AC3E}">
        <p14:creationId xmlns:p14="http://schemas.microsoft.com/office/powerpoint/2010/main" xmlns="" val="25963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86776" y="188640"/>
            <a:ext cx="714380" cy="533651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19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388424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Метод фазового портрета (ФП) Гильберта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7544" y="1052736"/>
            <a:ext cx="828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соответствие с теорией ФП каждому ОС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ставится в соответствие его    Гильберт-образ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формируемый в виде циклической свертки:</a:t>
            </a:r>
          </a:p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</a:p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spcBef>
                <a:spcPts val="1200"/>
              </a:spcBef>
              <a:spcAft>
                <a:spcPts val="120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Дискретный ФП формируется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двумерное распределение 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 – распределение на плоскости совместных значений 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000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endParaRPr lang="en-US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200"/>
              </a:spcBef>
              <a:tabLst>
                <a:tab pos="266700" algn="l"/>
                <a:tab pos="36195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000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 – количество точек на фазовой плоскости (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имеющих координаты (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000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55319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318" name="Object 22"/>
          <p:cNvGraphicFramePr>
            <a:graphicFrameLocks noChangeAspect="1"/>
          </p:cNvGraphicFramePr>
          <p:nvPr/>
        </p:nvGraphicFramePr>
        <p:xfrm>
          <a:off x="899592" y="1844824"/>
          <a:ext cx="5233987" cy="720725"/>
        </p:xfrm>
        <a:graphic>
          <a:graphicData uri="http://schemas.openxmlformats.org/presentationml/2006/ole">
            <p:oleObj spid="_x0000_s55403" name="Формула" r:id="rId3" imgW="4343400" imgH="584200" progId="Equation.3">
              <p:embed/>
            </p:oleObj>
          </a:graphicData>
        </a:graphic>
      </p:graphicFrame>
      <p:sp>
        <p:nvSpPr>
          <p:cNvPr id="55321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320" name="Object 24"/>
          <p:cNvGraphicFramePr>
            <a:graphicFrameLocks noChangeAspect="1"/>
          </p:cNvGraphicFramePr>
          <p:nvPr/>
        </p:nvGraphicFramePr>
        <p:xfrm>
          <a:off x="971600" y="3356992"/>
          <a:ext cx="4913487" cy="720080"/>
        </p:xfrm>
        <a:graphic>
          <a:graphicData uri="http://schemas.openxmlformats.org/presentationml/2006/ole">
            <p:oleObj spid="_x0000_s55404" name="Формула" r:id="rId4" imgW="3352800" imgH="48260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022295" y="6018823"/>
            <a:ext cx="1368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Ядро ПГ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4069967" y="4401108"/>
            <a:ext cx="3672408" cy="1944216"/>
            <a:chOff x="4427984" y="4581128"/>
            <a:chExt cx="3672408" cy="1944216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4427984" y="4941168"/>
              <a:ext cx="3672408" cy="1584176"/>
              <a:chOff x="4427984" y="4941168"/>
              <a:chExt cx="3672408" cy="1584176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4427984" y="5733256"/>
                <a:ext cx="367240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 rot="5400000">
                <a:off x="5364088" y="5733256"/>
                <a:ext cx="158417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Прямоугольник 18"/>
            <p:cNvSpPr/>
            <p:nvPr/>
          </p:nvSpPr>
          <p:spPr>
            <a:xfrm>
              <a:off x="6516216" y="4941168"/>
              <a:ext cx="72008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652120" y="5733256"/>
              <a:ext cx="72008" cy="792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72200" y="5805264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04248" y="5805264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36296" y="5805264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68344" y="5805264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12160" y="5805264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52120" y="458112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en-US" i="1" baseline="-250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i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7380312" y="5445224"/>
              <a:ext cx="72008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716016" y="5733256"/>
              <a:ext cx="72008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46682" y="25121"/>
            <a:ext cx="762000" cy="627507"/>
          </a:xfr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27000"/>
          </a:sp3d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14290"/>
            <a:ext cx="7498080" cy="676956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 в системе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 и управления качеством объектов пищевой и химической промышленностей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Группа 65"/>
          <p:cNvGrpSpPr/>
          <p:nvPr/>
        </p:nvGrpSpPr>
        <p:grpSpPr>
          <a:xfrm>
            <a:off x="785247" y="1272034"/>
            <a:ext cx="7704856" cy="4848456"/>
            <a:chOff x="785247" y="1530533"/>
            <a:chExt cx="7704856" cy="4848456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1522196" y="3573016"/>
              <a:ext cx="6506188" cy="2805973"/>
              <a:chOff x="1102339" y="2248355"/>
              <a:chExt cx="7372364" cy="3242577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1102339" y="2248355"/>
                <a:ext cx="6916417" cy="2692813"/>
                <a:chOff x="1077445" y="1456267"/>
                <a:chExt cx="7812926" cy="3478537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3851921" y="1487233"/>
                  <a:ext cx="2601381" cy="516775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600" b="1" dirty="0">
                      <a:solidFill>
                        <a:srgbClr val="00206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ИК-спектрометр</a:t>
                  </a:r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11525" b="11541"/>
                <a:stretch/>
              </p:blipFill>
              <p:spPr>
                <a:xfrm>
                  <a:off x="6875274" y="2060848"/>
                  <a:ext cx="1900775" cy="1270437"/>
                </a:xfrm>
                <a:prstGeom prst="rect">
                  <a:avLst/>
                </a:prstGeom>
              </p:spPr>
            </p:pic>
            <p:sp>
              <p:nvSpPr>
                <p:cNvPr id="40" name="TextBox 39"/>
                <p:cNvSpPr txBox="1"/>
                <p:nvPr/>
              </p:nvSpPr>
              <p:spPr>
                <a:xfrm>
                  <a:off x="6832813" y="1456267"/>
                  <a:ext cx="2057558" cy="505388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600" b="1" dirty="0" smtClean="0">
                      <a:solidFill>
                        <a:srgbClr val="00206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Хроматограф</a:t>
                  </a:r>
                  <a:endParaRPr lang="ru-RU" sz="1600" b="1" dirty="0">
                    <a:solidFill>
                      <a:srgbClr val="00206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3" name="Рисунок 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12514" b="10936"/>
                <a:stretch/>
              </p:blipFill>
              <p:spPr>
                <a:xfrm>
                  <a:off x="1620958" y="2060848"/>
                  <a:ext cx="1688365" cy="1008113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1077445" y="1479563"/>
                  <a:ext cx="2558451" cy="659876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ru-RU" sz="1600" b="1" dirty="0">
                      <a:solidFill>
                        <a:srgbClr val="00206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Люминесцентный спектрометр</a:t>
                  </a:r>
                </a:p>
              </p:txBody>
            </p:sp>
            <p:pic>
              <p:nvPicPr>
                <p:cNvPr id="5" name="Рисунок 4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7944" y="2179455"/>
                  <a:ext cx="2003599" cy="833796"/>
                </a:xfrm>
                <a:prstGeom prst="rect">
                  <a:avLst/>
                </a:prstGeom>
              </p:spPr>
            </p:pic>
            <p:pic>
              <p:nvPicPr>
                <p:cNvPr id="11" name="Рисунок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1920" y="3329628"/>
                  <a:ext cx="2326980" cy="1605176"/>
                </a:xfrm>
                <a:prstGeom prst="rect">
                  <a:avLst/>
                </a:prstGeom>
              </p:spPr>
            </p:pic>
            <p:pic>
              <p:nvPicPr>
                <p:cNvPr id="10" name="Рисунок 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16384" y="3329628"/>
                  <a:ext cx="2059665" cy="1539532"/>
                </a:xfrm>
                <a:prstGeom prst="rect">
                  <a:avLst/>
                </a:prstGeom>
              </p:spPr>
            </p:pic>
            <p:pic>
              <p:nvPicPr>
                <p:cNvPr id="13" name="Рисунок 12"/>
                <p:cNvPicPr/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0316" y="3176146"/>
                  <a:ext cx="2195607" cy="16930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4" name="TextBox 13"/>
              <p:cNvSpPr txBox="1"/>
              <p:nvPr/>
            </p:nvSpPr>
            <p:spPr>
              <a:xfrm>
                <a:off x="1583486" y="5135266"/>
                <a:ext cx="6891217" cy="355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2000" b="1" dirty="0">
                    <a:solidFill>
                      <a:srgbClr val="00206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Обобщенные спектральные данные</a:t>
                </a: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785247" y="2071915"/>
              <a:ext cx="7704856" cy="1182972"/>
              <a:chOff x="785247" y="2071915"/>
              <a:chExt cx="7704856" cy="118297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771800" y="2666716"/>
                <a:ext cx="1728192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rgbClr val="00206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Лабораторный </a:t>
                </a:r>
                <a:r>
                  <a:rPr lang="ru-RU" sz="1600" dirty="0" smtClean="0">
                    <a:solidFill>
                      <a:srgbClr val="00206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контроль</a:t>
                </a:r>
                <a:endParaRPr lang="ru-RU" sz="1600" dirty="0">
                  <a:solidFill>
                    <a:srgbClr val="00206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85247" y="2670112"/>
                <a:ext cx="1728192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>
                    <a:solidFill>
                      <a:srgbClr val="00206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Технический контроль</a:t>
                </a:r>
                <a:endParaRPr lang="ru-RU" sz="1600" dirty="0">
                  <a:solidFill>
                    <a:srgbClr val="00206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760733" y="2072372"/>
                <a:ext cx="1728192" cy="3385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206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П</a:t>
                </a:r>
                <a:r>
                  <a:rPr lang="ru-RU" sz="1600" b="1" dirty="0" smtClean="0">
                    <a:solidFill>
                      <a:srgbClr val="00206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роизводство</a:t>
                </a:r>
                <a:endParaRPr lang="ru-RU" sz="1600" b="1" dirty="0">
                  <a:solidFill>
                    <a:srgbClr val="00206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0" name="Прямая со стрелкой 19"/>
              <p:cNvCxnSpPr>
                <a:stCxn id="19" idx="2"/>
                <a:endCxn id="16" idx="0"/>
              </p:cNvCxnSpPr>
              <p:nvPr/>
            </p:nvCxnSpPr>
            <p:spPr>
              <a:xfrm>
                <a:off x="2624829" y="2410926"/>
                <a:ext cx="1011067" cy="25579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 стрелкой 21"/>
              <p:cNvCxnSpPr/>
              <p:nvPr/>
            </p:nvCxnSpPr>
            <p:spPr>
              <a:xfrm flipH="1">
                <a:off x="1649343" y="2391348"/>
                <a:ext cx="975487" cy="2819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6761911" y="2666792"/>
                <a:ext cx="1728192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>
                    <a:solidFill>
                      <a:srgbClr val="00206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Экспресс - контроль</a:t>
                </a:r>
                <a:endParaRPr lang="ru-RU" sz="1600" dirty="0">
                  <a:solidFill>
                    <a:srgbClr val="00206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758353" y="2666716"/>
                <a:ext cx="1728192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rgbClr val="00206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Лабораторный контроль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722058" y="2071915"/>
                <a:ext cx="1728192" cy="3385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rgbClr val="00206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Применение</a:t>
                </a:r>
                <a:endParaRPr lang="ru-RU" sz="1600" b="1" dirty="0">
                  <a:solidFill>
                    <a:srgbClr val="00206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8" name="Прямая со стрелкой 27"/>
              <p:cNvCxnSpPr>
                <a:stCxn id="27" idx="2"/>
                <a:endCxn id="25" idx="0"/>
              </p:cNvCxnSpPr>
              <p:nvPr/>
            </p:nvCxnSpPr>
            <p:spPr>
              <a:xfrm>
                <a:off x="6586154" y="2410469"/>
                <a:ext cx="1039853" cy="2563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 стрелкой 28"/>
              <p:cNvCxnSpPr>
                <a:endCxn id="26" idx="0"/>
              </p:cNvCxnSpPr>
              <p:nvPr/>
            </p:nvCxnSpPr>
            <p:spPr>
              <a:xfrm flipH="1">
                <a:off x="5622449" y="2384797"/>
                <a:ext cx="975488" cy="2819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1522196" y="1530533"/>
              <a:ext cx="6119688" cy="358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2400" b="1" dirty="0">
                  <a:solidFill>
                    <a:srgbClr val="00206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Стадии контроля и управления </a:t>
              </a:r>
              <a:r>
                <a:rPr lang="ru-RU" sz="2400" b="1" dirty="0" smtClean="0">
                  <a:solidFill>
                    <a:srgbClr val="00206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качеством</a:t>
              </a:r>
              <a:endPara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6" name="Прямая со стрелкой 35"/>
            <p:cNvCxnSpPr>
              <a:stCxn id="18" idx="2"/>
              <a:endCxn id="9" idx="0"/>
            </p:cNvCxnSpPr>
            <p:nvPr/>
          </p:nvCxnSpPr>
          <p:spPr>
            <a:xfrm>
              <a:off x="1649343" y="3254887"/>
              <a:ext cx="872242" cy="3337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>
              <a:stCxn id="18" idx="2"/>
              <a:endCxn id="7" idx="0"/>
            </p:cNvCxnSpPr>
            <p:nvPr/>
          </p:nvCxnSpPr>
          <p:spPr>
            <a:xfrm>
              <a:off x="1649343" y="3254887"/>
              <a:ext cx="3056557" cy="3388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>
              <a:stCxn id="18" idx="2"/>
              <a:endCxn id="40" idx="0"/>
            </p:cNvCxnSpPr>
            <p:nvPr/>
          </p:nvCxnSpPr>
          <p:spPr>
            <a:xfrm>
              <a:off x="1649343" y="3254887"/>
              <a:ext cx="5172935" cy="3181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/>
            <p:cNvCxnSpPr>
              <a:endCxn id="9" idx="0"/>
            </p:cNvCxnSpPr>
            <p:nvPr/>
          </p:nvCxnSpPr>
          <p:spPr>
            <a:xfrm flipH="1">
              <a:off x="2521585" y="3197244"/>
              <a:ext cx="1094964" cy="39137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/>
            <p:cNvCxnSpPr>
              <a:endCxn id="7" idx="0"/>
            </p:cNvCxnSpPr>
            <p:nvPr/>
          </p:nvCxnSpPr>
          <p:spPr>
            <a:xfrm>
              <a:off x="3613861" y="3206062"/>
              <a:ext cx="1092039" cy="38769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/>
            <p:cNvCxnSpPr>
              <a:endCxn id="40" idx="0"/>
            </p:cNvCxnSpPr>
            <p:nvPr/>
          </p:nvCxnSpPr>
          <p:spPr>
            <a:xfrm>
              <a:off x="3613647" y="3184941"/>
              <a:ext cx="3208631" cy="38807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>
              <a:endCxn id="7" idx="0"/>
            </p:cNvCxnSpPr>
            <p:nvPr/>
          </p:nvCxnSpPr>
          <p:spPr>
            <a:xfrm flipH="1">
              <a:off x="4705900" y="3188098"/>
              <a:ext cx="919420" cy="40566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>
              <a:endCxn id="40" idx="0"/>
            </p:cNvCxnSpPr>
            <p:nvPr/>
          </p:nvCxnSpPr>
          <p:spPr>
            <a:xfrm>
              <a:off x="5618776" y="3180067"/>
              <a:ext cx="1203502" cy="39294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>
              <a:stCxn id="26" idx="2"/>
              <a:endCxn id="9" idx="0"/>
            </p:cNvCxnSpPr>
            <p:nvPr/>
          </p:nvCxnSpPr>
          <p:spPr>
            <a:xfrm flipH="1">
              <a:off x="2521585" y="3251491"/>
              <a:ext cx="3100864" cy="3371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/>
            <p:cNvCxnSpPr>
              <a:stCxn id="25" idx="2"/>
              <a:endCxn id="40" idx="0"/>
            </p:cNvCxnSpPr>
            <p:nvPr/>
          </p:nvCxnSpPr>
          <p:spPr>
            <a:xfrm flipH="1">
              <a:off x="6822278" y="3251567"/>
              <a:ext cx="803729" cy="321449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>
              <a:stCxn id="25" idx="2"/>
              <a:endCxn id="7" idx="0"/>
            </p:cNvCxnSpPr>
            <p:nvPr/>
          </p:nvCxnSpPr>
          <p:spPr>
            <a:xfrm flipH="1">
              <a:off x="4705900" y="3251567"/>
              <a:ext cx="2920107" cy="34219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>
              <a:stCxn id="25" idx="2"/>
              <a:endCxn id="9" idx="0"/>
            </p:cNvCxnSpPr>
            <p:nvPr/>
          </p:nvCxnSpPr>
          <p:spPr>
            <a:xfrm flipH="1">
              <a:off x="2521585" y="3251567"/>
              <a:ext cx="5104422" cy="3370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00392" y="188640"/>
            <a:ext cx="792088" cy="576064"/>
          </a:xfrm>
        </p:spPr>
        <p:txBody>
          <a:bodyPr/>
          <a:lstStyle/>
          <a:p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20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10277"/>
            <a:ext cx="6192688" cy="7920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Пример ФП Гильберта</a:t>
            </a:r>
          </a:p>
        </p:txBody>
      </p:sp>
      <p:graphicFrame>
        <p:nvGraphicFramePr>
          <p:cNvPr id="128002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69322895"/>
              </p:ext>
            </p:extLst>
          </p:nvPr>
        </p:nvGraphicFramePr>
        <p:xfrm>
          <a:off x="844544" y="911276"/>
          <a:ext cx="5147878" cy="2949772"/>
        </p:xfrm>
        <a:graphic>
          <a:graphicData uri="http://schemas.openxmlformats.org/presentationml/2006/ole">
            <p:oleObj spid="_x0000_s128043" name="Точечный рисунок" r:id="rId3" imgW="5125165" imgH="3323810" progId="PBrush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56176" y="1772816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Дискретные ФПГ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олнового сигнала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(Краснов А.Е.)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84" y="4077072"/>
            <a:ext cx="7776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Свойства ФПГ: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инвариантность к сдвигам сигналов;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изменениям масштабов сигналов;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сохранение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геометрических и топологических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особенностей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исходных данных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142984"/>
            <a:ext cx="7786742" cy="512447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отображения ФП 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 на плоскость в виде точки введем два функциональных преобразования:</a:t>
            </a:r>
          </a:p>
          <a:p>
            <a:pPr algn="just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			</a:t>
            </a:r>
          </a:p>
          <a:p>
            <a:pPr algn="just">
              <a:buNone/>
            </a:pPr>
            <a:endParaRPr lang="ru-RU" sz="2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где                      и                    – двумерные дискретные функции.</a:t>
            </a:r>
          </a:p>
          <a:p>
            <a:pPr algn="just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116632"/>
            <a:ext cx="1008702" cy="534221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21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80720" cy="87749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Одноточечное отображения ОС на </a:t>
            </a:r>
            <a:b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плоскость редукцией их ФПГ</a:t>
            </a: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9393" name="Object 1"/>
          <p:cNvGraphicFramePr>
            <a:graphicFrameLocks noChangeAspect="1"/>
          </p:cNvGraphicFramePr>
          <p:nvPr/>
        </p:nvGraphicFramePr>
        <p:xfrm>
          <a:off x="1000100" y="2071678"/>
          <a:ext cx="6100160" cy="1090991"/>
        </p:xfrm>
        <a:graphic>
          <a:graphicData uri="http://schemas.openxmlformats.org/presentationml/2006/ole">
            <p:oleObj spid="_x0000_s59562" name="Формула" r:id="rId3" imgW="5080000" imgH="889000" progId="Equation.3">
              <p:embed/>
            </p:oleObj>
          </a:graphicData>
        </a:graphic>
      </p:graphicFrame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1500166" y="3357562"/>
          <a:ext cx="1143008" cy="357190"/>
        </p:xfrm>
        <a:graphic>
          <a:graphicData uri="http://schemas.openxmlformats.org/presentationml/2006/ole">
            <p:oleObj spid="_x0000_s59563" name="Формула" r:id="rId4" imgW="875920" imgH="266584" progId="Equation.3">
              <p:embed/>
            </p:oleObj>
          </a:graphicData>
        </a:graphic>
      </p:graphicFrame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9397" name="Object 5"/>
          <p:cNvGraphicFramePr>
            <a:graphicFrameLocks noChangeAspect="1"/>
          </p:cNvGraphicFramePr>
          <p:nvPr/>
        </p:nvGraphicFramePr>
        <p:xfrm>
          <a:off x="3000364" y="3357562"/>
          <a:ext cx="1143008" cy="357190"/>
        </p:xfrm>
        <a:graphic>
          <a:graphicData uri="http://schemas.openxmlformats.org/presentationml/2006/ole">
            <p:oleObj spid="_x0000_s59564" name="Формула" r:id="rId5" imgW="850531" imgH="266584" progId="Equation.3">
              <p:embed/>
            </p:oleObj>
          </a:graphicData>
        </a:graphic>
      </p:graphicFrame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928662" y="3284984"/>
            <a:ext cx="762317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2000" dirty="0" smtClean="0">
                <a:solidFill>
                  <a:srgbClr val="002060"/>
                </a:solidFill>
              </a:rPr>
              <a:t>  </a:t>
            </a:r>
          </a:p>
          <a:p>
            <a:pPr>
              <a:spcBef>
                <a:spcPct val="20000"/>
              </a:spcBef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В простейшем случае ОС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проецируется на два линейных подпространства, образованных ортогональными векторами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9413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41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11211463"/>
              </p:ext>
            </p:extLst>
          </p:nvPr>
        </p:nvGraphicFramePr>
        <p:xfrm>
          <a:off x="1387475" y="4724400"/>
          <a:ext cx="6613525" cy="433388"/>
        </p:xfrm>
        <a:graphic>
          <a:graphicData uri="http://schemas.openxmlformats.org/presentationml/2006/ole">
            <p:oleObj spid="_x0000_s59565" name="Формула" r:id="rId6" imgW="4622760" imgH="29196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971600" y="530120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4988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Вектор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является гильберт – образом вектора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116632"/>
            <a:ext cx="1008702" cy="534221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22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5976664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ОФПГ сплошных спектров</a:t>
            </a: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413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xmlns="" val="2250223858"/>
              </p:ext>
            </p:extLst>
          </p:nvPr>
        </p:nvGraphicFramePr>
        <p:xfrm>
          <a:off x="1928794" y="785794"/>
          <a:ext cx="5476875" cy="230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375958331"/>
              </p:ext>
            </p:extLst>
          </p:nvPr>
        </p:nvGraphicFramePr>
        <p:xfrm>
          <a:off x="2285984" y="3143248"/>
          <a:ext cx="5438775" cy="3022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116632"/>
            <a:ext cx="837326" cy="534221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23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5616624" cy="4542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ОФПГ сплошных спектров</a:t>
            </a: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413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4922838" cy="2598738"/>
          </a:xfrm>
          <a:prstGeom prst="rect">
            <a:avLst/>
          </a:prstGeom>
          <a:noFill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929066"/>
            <a:ext cx="4868862" cy="277336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500034" y="64291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ФПГ люминесцентных спектров образца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14810" y="357187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ОФПГ люминесцентных спектров образца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28384" y="94386"/>
            <a:ext cx="910474" cy="627905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24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03681" y="94386"/>
            <a:ext cx="6400800" cy="504825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ИК спектры бензинов</a:t>
            </a:r>
          </a:p>
        </p:txBody>
      </p:sp>
      <p:graphicFrame>
        <p:nvGraphicFramePr>
          <p:cNvPr id="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55685434"/>
              </p:ext>
            </p:extLst>
          </p:nvPr>
        </p:nvGraphicFramePr>
        <p:xfrm>
          <a:off x="539552" y="1662681"/>
          <a:ext cx="8265160" cy="3816424"/>
        </p:xfrm>
        <a:graphic>
          <a:graphicData uri="http://schemas.openxmlformats.org/presentationml/2006/ole">
            <p:oleObj spid="_x0000_s84011" name="Лист" r:id="rId3" imgW="11792090" imgH="5762557" progId="Excel.Sheet.8">
              <p:embed/>
            </p:oleObj>
          </a:graphicData>
        </a:graphic>
      </p:graphicFrame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826559"/>
            <a:ext cx="568863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 спектры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поглощения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бензинов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82_нормаль, 92_регуляр, 95_премиум, 98_супер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043608" y="1672344"/>
            <a:ext cx="69847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Оптическая плотность (логарифм амплитуды поглощения)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8028385" y="5045114"/>
            <a:ext cx="792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ru-RU" sz="2000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15338" y="0"/>
            <a:ext cx="794388" cy="579415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25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336704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Визуализация  помеченных классов ОС методом дискриминантного анализа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4176464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837714" y="1484784"/>
            <a:ext cx="2329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Визуализация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 бензинов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500438"/>
            <a:ext cx="3960440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275022" y="4144251"/>
            <a:ext cx="3425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Визуализация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 12 вин :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кружки – полусладкое,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ромбики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сухое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треугольники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сладкое.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43900" y="142852"/>
            <a:ext cx="794388" cy="642942"/>
          </a:xfrm>
        </p:spPr>
        <p:txBody>
          <a:bodyPr/>
          <a:lstStyle/>
          <a:p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26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242868595"/>
              </p:ext>
            </p:extLst>
          </p:nvPr>
        </p:nvGraphicFramePr>
        <p:xfrm>
          <a:off x="1331640" y="836712"/>
          <a:ext cx="712879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91680" y="5229200"/>
            <a:ext cx="67866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Визуализация бензинов (исходная размерность 4149 отсчетов),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бензины: 80_нормаль – квадраты; 92_регуляр – ромбы;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95_премиум – треугольники; 98_супер - окружности).</a:t>
            </a:r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6336704" cy="8367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Визуализация непомеченных классов спектров  бензинов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07205" y="200034"/>
            <a:ext cx="794388" cy="642942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27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488832" cy="8367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Визуализация многомерных ОС пищевых спиртов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879" y="1212308"/>
            <a:ext cx="456819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331640" y="84297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ВИП - спектр</a:t>
            </a:r>
          </a:p>
        </p:txBody>
      </p:sp>
      <p:pic>
        <p:nvPicPr>
          <p:cNvPr id="9" name="Рисунок 8" descr="рис_4_4_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335"/>
          <a:stretch/>
        </p:blipFill>
        <p:spPr bwMode="auto">
          <a:xfrm>
            <a:off x="4631432" y="1496499"/>
            <a:ext cx="4299843" cy="2259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2105168372"/>
              </p:ext>
            </p:extLst>
          </p:nvPr>
        </p:nvGraphicFramePr>
        <p:xfrm>
          <a:off x="4835346" y="4293096"/>
          <a:ext cx="4162425" cy="2428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59299" y="1055759"/>
            <a:ext cx="368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Оптические спектры поглощения микропримесей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6056" y="3933056"/>
            <a:ext cx="368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Визуализация спиртов 2-х сортов </a:t>
            </a:r>
          </a:p>
        </p:txBody>
      </p:sp>
    </p:spTree>
    <p:extLst>
      <p:ext uri="{BB962C8B-B14F-4D97-AF65-F5344CB8AC3E}">
        <p14:creationId xmlns:p14="http://schemas.microsoft.com/office/powerpoint/2010/main" xmlns="" val="25839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29652" y="0"/>
            <a:ext cx="714348" cy="571480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28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5976664" cy="5714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результаты и выводы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571480"/>
            <a:ext cx="835824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Разработан метод сжатия и визуализации обобщенных спектральных данных любых объектов пищевой и химической промышленности, включающий:</a:t>
            </a:r>
          </a:p>
          <a:p>
            <a:pPr indent="360363"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отображение на плоскость обобщенных спектральных данных однородной физической природы на основе линейных функциональных преобразованиях их фазовых портретов Гильберта с применением разработанной адаптивной фильтрации; </a:t>
            </a:r>
          </a:p>
          <a:p>
            <a:pPr indent="360363"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отображение на плоскость обобщенных спектральных данных разнородной физической природы на основе индикаторов квазинейросетевого агрегирования с применением разработанной алгебры агрегирования индикаторов спектральных данных с учетом их парных взаимодействия.</a:t>
            </a:r>
          </a:p>
          <a:p>
            <a:pPr indent="360363"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Проведено экспериментальное исследование сжатия и визуализации инфракрасных спектров углеводородных соединений для решения задач оперативного управления качеством продуктов пищевой и химической промышленности на основе алгоритма, использующего вращение гиперплоскости в многомерном пространстве обобщенных спектров для максимизации дискриминанта Фишера. При этом установлено, что: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алгоритм эффективен при классифицированных обучающих выборках обобщенных спектральных данных;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алгоритм предъявляет высокие требования к вычислительной мощности ЭВМ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29652" y="-142900"/>
            <a:ext cx="714348" cy="714356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29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428604"/>
            <a:ext cx="846160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Проведен сравнительный анализ методов сжатия и визуализации обобщенных спектральных данных, указаны преимущества различных подходов при определенных условиях осуществления анализа визуализации обобщенных спектральных данных.</a:t>
            </a:r>
          </a:p>
          <a:p>
            <a:pPr indent="360363"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4) Представлены рекомендации в использовании различных подходов для анализа визуализации обобщенных спектральных данных при решении задач оперативного управления качеством продуктов пищевой и химической промышленности.</a:t>
            </a:r>
          </a:p>
          <a:p>
            <a:pPr indent="360363"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5) Проведена серия экспериментальных (тестовых) исследований сжатия и визуализации обобщенных спектральных данных (инфракрасных спектров и спектров физико-химических показателей углеводородных соединений, а также многомерных люминесцентных и оптических спектров) при решении задач оперативного управления качеством продуктов химической и пищевой промышленности на основе алгоритмов, использующих метод фазовых портретов Гильберта и индикаторов квазинейросетевого агрегирования, подтвердившая высокую производительность разработанного метода.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4525963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dirty="0" smtClean="0"/>
              <a:t>	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4408" y="214290"/>
            <a:ext cx="762000" cy="627507"/>
          </a:xfr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27000"/>
          </a:sp3d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3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98080" cy="35111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Общая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постановка задачи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40628" y="858688"/>
            <a:ext cx="83907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качественного и количественного представления и последующего анализа обобщенных спектров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необходимо произвести их сжатие и отображение на плоскость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что и является областью системного анализа (паспорт специальности 05.13.01):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562" y="2156087"/>
            <a:ext cx="6375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 русскоязычной литературе -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визуализации данных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 зарубежной литературе - 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Data Meaning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657785" y="3068960"/>
            <a:ext cx="7730639" cy="2819639"/>
            <a:chOff x="657785" y="3068960"/>
            <a:chExt cx="7730639" cy="2819639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98144" y="3068960"/>
              <a:ext cx="7690280" cy="2364005"/>
              <a:chOff x="506678" y="3101037"/>
              <a:chExt cx="7690280" cy="2364005"/>
            </a:xfrm>
          </p:grpSpPr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61417" y="3156102"/>
                <a:ext cx="1638704" cy="1525363"/>
                <a:chOff x="3334" y="1302"/>
                <a:chExt cx="1813" cy="1431"/>
              </a:xfrm>
            </p:grpSpPr>
            <p:grpSp>
              <p:nvGrpSpPr>
                <p:cNvPr id="34" name="Group 40"/>
                <p:cNvGrpSpPr>
                  <a:grpSpLocks/>
                </p:cNvGrpSpPr>
                <p:nvPr/>
              </p:nvGrpSpPr>
              <p:grpSpPr bwMode="auto">
                <a:xfrm>
                  <a:off x="3696" y="1393"/>
                  <a:ext cx="1270" cy="952"/>
                  <a:chOff x="3198" y="1344"/>
                  <a:chExt cx="1270" cy="952"/>
                </a:xfrm>
              </p:grpSpPr>
              <p:cxnSp>
                <p:nvCxnSpPr>
                  <p:cNvPr id="37" name="AutoShape 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98" y="1344"/>
                    <a:ext cx="0" cy="952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8" name="AutoShape 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98" y="2296"/>
                    <a:ext cx="1270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sp>
              <p:nvSpPr>
                <p:cNvPr id="35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830" y="2387"/>
                  <a:ext cx="317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cs-CZ" b="1" i="1" dirty="0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  <a:endParaRPr lang="ru-RU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334" y="1302"/>
                  <a:ext cx="317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rPr>
                    <a:t>Y</a:t>
                  </a:r>
                  <a:endParaRPr lang="ru-RU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0" name="AutoShape 67"/>
              <p:cNvSpPr>
                <a:spLocks noChangeArrowheads="1"/>
              </p:cNvSpPr>
              <p:nvPr/>
            </p:nvSpPr>
            <p:spPr bwMode="auto">
              <a:xfrm>
                <a:off x="3131840" y="3375479"/>
                <a:ext cx="81348" cy="95935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" name="AutoShape 68"/>
              <p:cNvSpPr>
                <a:spLocks noChangeArrowheads="1"/>
              </p:cNvSpPr>
              <p:nvPr/>
            </p:nvSpPr>
            <p:spPr bwMode="auto">
              <a:xfrm>
                <a:off x="3546138" y="3540343"/>
                <a:ext cx="81348" cy="95935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" name="AutoShape 69"/>
              <p:cNvSpPr>
                <a:spLocks noChangeArrowheads="1"/>
              </p:cNvSpPr>
              <p:nvPr/>
            </p:nvSpPr>
            <p:spPr bwMode="auto">
              <a:xfrm>
                <a:off x="3772922" y="3933993"/>
                <a:ext cx="81348" cy="95935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aphicFrame>
            <p:nvGraphicFramePr>
              <p:cNvPr id="42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4115233181"/>
                  </p:ext>
                </p:extLst>
              </p:nvPr>
            </p:nvGraphicFramePr>
            <p:xfrm>
              <a:off x="506678" y="4371065"/>
              <a:ext cx="2325506" cy="1001721"/>
            </p:xfrm>
            <a:graphic>
              <a:graphicData uri="http://schemas.openxmlformats.org/presentationml/2006/ole">
                <p:oleObj spid="_x0000_s137230" name="Лист" r:id="rId4" imgW="11792090" imgH="5762557" progId="Excel.Sheet.8">
                  <p:embed/>
                </p:oleObj>
              </a:graphicData>
            </a:graphic>
          </p:graphicFrame>
          <p:sp>
            <p:nvSpPr>
              <p:cNvPr id="16" name="Line 48"/>
              <p:cNvSpPr>
                <a:spLocks noChangeShapeType="1"/>
              </p:cNvSpPr>
              <p:nvPr/>
            </p:nvSpPr>
            <p:spPr bwMode="auto">
              <a:xfrm flipV="1">
                <a:off x="2031093" y="3471414"/>
                <a:ext cx="1100747" cy="1012304"/>
              </a:xfrm>
              <a:prstGeom prst="line">
                <a:avLst/>
              </a:prstGeom>
              <a:noFill/>
              <a:ln w="12700">
                <a:solidFill>
                  <a:srgbClr val="3333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Line 50"/>
              <p:cNvSpPr>
                <a:spLocks noChangeShapeType="1"/>
              </p:cNvSpPr>
              <p:nvPr/>
            </p:nvSpPr>
            <p:spPr bwMode="auto">
              <a:xfrm flipV="1">
                <a:off x="2031092" y="3636278"/>
                <a:ext cx="1532305" cy="989209"/>
              </a:xfrm>
              <a:prstGeom prst="line">
                <a:avLst/>
              </a:prstGeom>
              <a:noFill/>
              <a:ln w="12700">
                <a:solidFill>
                  <a:srgbClr val="3333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Line 70"/>
              <p:cNvSpPr>
                <a:spLocks noChangeShapeType="1"/>
              </p:cNvSpPr>
              <p:nvPr/>
            </p:nvSpPr>
            <p:spPr bwMode="auto">
              <a:xfrm flipV="1">
                <a:off x="2113639" y="4029928"/>
                <a:ext cx="1659281" cy="1041259"/>
              </a:xfrm>
              <a:prstGeom prst="line">
                <a:avLst/>
              </a:prstGeom>
              <a:noFill/>
              <a:ln w="12700">
                <a:solidFill>
                  <a:srgbClr val="3333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047664" y="4389752"/>
                <a:ext cx="1817942" cy="1075290"/>
              </a:xfrm>
              <a:prstGeom prst="rect">
                <a:avLst/>
              </a:prstGeom>
            </p:spPr>
          </p:pic>
          <p:grpSp>
            <p:nvGrpSpPr>
              <p:cNvPr id="44" name="Group 44"/>
              <p:cNvGrpSpPr>
                <a:grpSpLocks/>
              </p:cNvGrpSpPr>
              <p:nvPr/>
            </p:nvGrpSpPr>
            <p:grpSpPr bwMode="auto">
              <a:xfrm>
                <a:off x="6541984" y="3101037"/>
                <a:ext cx="1654974" cy="1534956"/>
                <a:chOff x="3316" y="1293"/>
                <a:chExt cx="1831" cy="1440"/>
              </a:xfrm>
            </p:grpSpPr>
            <p:grpSp>
              <p:nvGrpSpPr>
                <p:cNvPr id="51" name="Group 40"/>
                <p:cNvGrpSpPr>
                  <a:grpSpLocks/>
                </p:cNvGrpSpPr>
                <p:nvPr/>
              </p:nvGrpSpPr>
              <p:grpSpPr bwMode="auto">
                <a:xfrm>
                  <a:off x="3696" y="1393"/>
                  <a:ext cx="1270" cy="952"/>
                  <a:chOff x="3198" y="1344"/>
                  <a:chExt cx="1270" cy="952"/>
                </a:xfrm>
              </p:grpSpPr>
              <p:cxnSp>
                <p:nvCxnSpPr>
                  <p:cNvPr id="54" name="AutoShape 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98" y="1344"/>
                    <a:ext cx="0" cy="952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5" name="AutoShape 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98" y="2296"/>
                    <a:ext cx="1270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sp>
              <p:nvSpPr>
                <p:cNvPr id="52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830" y="2387"/>
                  <a:ext cx="317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cs-CZ" b="1" i="1" dirty="0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  <a:endParaRPr lang="ru-RU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3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316" y="1293"/>
                  <a:ext cx="317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rPr>
                    <a:t>Y</a:t>
                  </a:r>
                  <a:endParaRPr lang="ru-RU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48" name="AutoShape 68"/>
              <p:cNvSpPr>
                <a:spLocks noChangeArrowheads="1"/>
              </p:cNvSpPr>
              <p:nvPr/>
            </p:nvSpPr>
            <p:spPr bwMode="auto">
              <a:xfrm>
                <a:off x="7460308" y="3642536"/>
                <a:ext cx="81348" cy="95935"/>
              </a:xfrm>
              <a:prstGeom prst="octagon">
                <a:avLst>
                  <a:gd name="adj" fmla="val 29287"/>
                </a:avLst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0" name="Line 70"/>
              <p:cNvSpPr>
                <a:spLocks noChangeShapeType="1"/>
              </p:cNvSpPr>
              <p:nvPr/>
            </p:nvSpPr>
            <p:spPr bwMode="auto">
              <a:xfrm flipV="1">
                <a:off x="6601185" y="3735271"/>
                <a:ext cx="877690" cy="1082001"/>
              </a:xfrm>
              <a:prstGeom prst="line">
                <a:avLst/>
              </a:prstGeom>
              <a:noFill/>
              <a:ln w="12700">
                <a:solidFill>
                  <a:srgbClr val="3333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pic>
            <p:nvPicPr>
              <p:cNvPr id="56" name="Рисунок 55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198" y="4306742"/>
                <a:ext cx="1715307" cy="11341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6" name="Line 50"/>
              <p:cNvSpPr>
                <a:spLocks noChangeShapeType="1"/>
              </p:cNvSpPr>
              <p:nvPr/>
            </p:nvSpPr>
            <p:spPr bwMode="auto">
              <a:xfrm flipV="1">
                <a:off x="4983421" y="3735271"/>
                <a:ext cx="2476887" cy="890216"/>
              </a:xfrm>
              <a:prstGeom prst="line">
                <a:avLst/>
              </a:prstGeom>
              <a:noFill/>
              <a:ln w="12700">
                <a:solidFill>
                  <a:srgbClr val="3333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57785" y="5524679"/>
              <a:ext cx="30503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206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Физически-однородные спектры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481836" y="5550045"/>
              <a:ext cx="3252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00206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Физически-неоднородные </a:t>
              </a:r>
              <a:r>
                <a:rPr lang="ru-RU" sz="1600" dirty="0">
                  <a:solidFill>
                    <a:srgbClr val="00206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спектры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5020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21050" y="0"/>
            <a:ext cx="722950" cy="785818"/>
          </a:xfrm>
        </p:spPr>
        <p:txBody>
          <a:bodyPr/>
          <a:lstStyle/>
          <a:p>
            <a:fld id="{67C9F410-F9BB-43C5-A30A-4628B8641B6C}" type="slidenum">
              <a:rPr lang="ru-RU" sz="320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30</a:t>
            </a:fld>
            <a:endParaRPr lang="ru-RU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2428868"/>
            <a:ext cx="9144000" cy="576263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ctr" defTabSz="914400" fontAlgn="auto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внимание!</a:t>
            </a:r>
          </a:p>
          <a:p>
            <a:pPr marL="365760" marR="0" lvl="0" indent="-256032" algn="ctr" defTabSz="914400" rtl="0" eaLnBrk="1" fontAlgn="auto" latinLnBrk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4292600"/>
            <a:ext cx="91440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cs-CZ" sz="2800" b="1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-mail: Evgenii.Chernov@mail.ru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kit2202@yandex.ru</a:t>
            </a:r>
            <a:endParaRPr lang="ru-RU" sz="2800" b="1" dirty="0" smtClean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ru-RU" sz="2400" b="1" dirty="0">
              <a:solidFill>
                <a:schemeClr val="accent2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ru-RU" sz="2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99592" y="1124744"/>
            <a:ext cx="7560840" cy="2428892"/>
          </a:xfrm>
        </p:spPr>
        <p:txBody>
          <a:bodyPr>
            <a:normAutofit fontScale="92500" lnSpcReduction="20000"/>
          </a:bodyPr>
          <a:lstStyle/>
          <a:p>
            <a:pPr marL="0" lvl="0" indent="720725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Применение методов визуализации: </a:t>
            </a:r>
          </a:p>
          <a:p>
            <a:pPr marL="0" indent="354013">
              <a:spcBef>
                <a:spcPts val="0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сжатие информации, заключенной в данных; </a:t>
            </a:r>
          </a:p>
          <a:p>
            <a:pPr marL="0" indent="354013">
              <a:spcBef>
                <a:spcPts val="0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 содержания баз данных;</a:t>
            </a:r>
          </a:p>
          <a:p>
            <a:pPr marL="0" indent="354013">
              <a:spcBef>
                <a:spcPts val="0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кластеризация данных; </a:t>
            </a:r>
          </a:p>
          <a:p>
            <a:pPr marL="0" indent="354013">
              <a:spcBef>
                <a:spcPts val="0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распознавание образов; </a:t>
            </a:r>
          </a:p>
          <a:p>
            <a:pPr marL="0" indent="354013">
              <a:spcBef>
                <a:spcPts val="0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поддержка экспертных систем; </a:t>
            </a:r>
          </a:p>
          <a:p>
            <a:pPr marL="0" indent="354013">
              <a:spcBef>
                <a:spcPts val="0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картография; </a:t>
            </a:r>
          </a:p>
          <a:p>
            <a:pPr marL="0" indent="354013">
              <a:spcBef>
                <a:spcPts val="0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восстановление пробелов в данных; </a:t>
            </a:r>
          </a:p>
          <a:p>
            <a:pPr marL="0" indent="354013">
              <a:spcBef>
                <a:spcPts val="0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  <a:tabLst>
                <a:tab pos="354013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решение задач прогнозирования и построения зависимостей между 	отдельными представителями выборок из исходных данных. </a:t>
            </a:r>
          </a:p>
          <a:p>
            <a:pPr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188640"/>
            <a:ext cx="792088" cy="605089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31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696744" cy="542706"/>
          </a:xfrm>
        </p:spPr>
        <p:txBody>
          <a:bodyPr>
            <a:normAutofit/>
          </a:bodyPr>
          <a:lstStyle/>
          <a:p>
            <a:pPr algn="ctr"/>
            <a:r>
              <a:rPr lang="ru-RU" sz="27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Практическая направленность работы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01858" y="3789040"/>
            <a:ext cx="5178396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>
              <a:lnSpc>
                <a:spcPct val="80000"/>
              </a:lnSpc>
              <a:buClr>
                <a:schemeClr val="accent1"/>
              </a:buClr>
              <a:buSzPct val="68000"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Выбор способа отображения для сохранения следующих исходных свойств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indent="354013">
              <a:lnSpc>
                <a:spcPct val="80000"/>
              </a:lnSpc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еометрической особенности;</a:t>
            </a:r>
          </a:p>
          <a:p>
            <a:pPr indent="354013">
              <a:lnSpc>
                <a:spcPct val="80000"/>
              </a:lnSpc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опологической особенности;</a:t>
            </a:r>
          </a:p>
          <a:p>
            <a:pPr indent="354013">
              <a:lnSpc>
                <a:spcPct val="80000"/>
              </a:lnSpc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ластерной структуры;</a:t>
            </a:r>
          </a:p>
          <a:p>
            <a:pPr indent="354013">
              <a:lnSpc>
                <a:spcPct val="80000"/>
              </a:lnSpc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нутренней зависимости между данными;</a:t>
            </a:r>
          </a:p>
          <a:p>
            <a:pPr indent="354013">
              <a:lnSpc>
                <a:spcPct val="80000"/>
              </a:lnSpc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  <a:tabLst>
                <a:tab pos="354013" algn="l"/>
              </a:tabLst>
            </a:pP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нформации о расположении данных в 	исходном пространстве и т.д.</a:t>
            </a:r>
            <a:endParaRPr lang="ru-RU" sz="1900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60000" indent="-256032">
              <a:lnSpc>
                <a:spcPct val="80000"/>
              </a:lnSpc>
              <a:buClr>
                <a:schemeClr val="accent1"/>
              </a:buClr>
              <a:buSzPct val="68000"/>
            </a:pPr>
            <a:endParaRPr lang="ru-RU" sz="19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448" y="155428"/>
            <a:ext cx="365760" cy="550415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4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498080" cy="55041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Известные варианты решения задачи проецирования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1241350"/>
              </p:ext>
            </p:extLst>
          </p:nvPr>
        </p:nvGraphicFramePr>
        <p:xfrm>
          <a:off x="827585" y="1196752"/>
          <a:ext cx="7776863" cy="4717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2287"/>
                <a:gridCol w="5184576"/>
              </a:tblGrid>
              <a:tr h="325608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</a:pPr>
                      <a:r>
                        <a:rPr kumimoji="0" lang="ru-RU" sz="19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Метод</a:t>
                      </a:r>
                      <a:endParaRPr kumimoji="0" lang="ru-RU" sz="1900" b="1" kern="12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</a:pPr>
                      <a:r>
                        <a:rPr kumimoji="0" lang="ru-RU" sz="19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Недостатки</a:t>
                      </a:r>
                      <a:endParaRPr kumimoji="0" lang="ru-RU" sz="1900" b="1" kern="12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5608">
                <a:tc gridSpan="2"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</a:pPr>
                      <a:r>
                        <a:rPr kumimoji="0" lang="ru-RU" sz="19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Линейные методы визуализации многомерных данных</a:t>
                      </a:r>
                      <a:endParaRPr kumimoji="0" lang="ru-RU" sz="1900" b="1" kern="12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</a:pPr>
                      <a:endParaRPr kumimoji="0" lang="ru-RU" sz="1900" b="1" kern="120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8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Ортогонального проецирования</a:t>
                      </a:r>
                      <a:endParaRPr kumimoji="0" lang="ru-RU" sz="1500" kern="120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Применятся для нормально распределенных многомерных данных; сложность расчетов и вычислений</a:t>
                      </a:r>
                    </a:p>
                  </a:txBody>
                  <a:tcPr/>
                </a:tc>
              </a:tr>
              <a:tr h="4352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Линейного</a:t>
                      </a:r>
                      <a:r>
                        <a:rPr kumimoji="0"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500" kern="12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дискриминантного анализа</a:t>
                      </a:r>
                      <a:endParaRPr kumimoji="0" lang="ru-RU" sz="1500" kern="1200" dirty="0">
                        <a:solidFill>
                          <a:srgbClr val="00B05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Эффективный для малого числа помеченных классов</a:t>
                      </a:r>
                    </a:p>
                  </a:txBody>
                  <a:tcPr/>
                </a:tc>
              </a:tr>
              <a:tr h="306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Фазовых портретов</a:t>
                      </a:r>
                      <a:endParaRPr kumimoji="0" lang="ru-RU" sz="1500" kern="1200" dirty="0">
                        <a:solidFill>
                          <a:srgbClr val="00B05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Отсутствие сжатия данных</a:t>
                      </a:r>
                    </a:p>
                  </a:txBody>
                  <a:tcPr/>
                </a:tc>
              </a:tr>
              <a:tr h="33326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9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Нелинейные методы визуализации многомерных данных</a:t>
                      </a:r>
                      <a:endParaRPr kumimoji="0" lang="ru-RU" sz="1900" kern="12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900" kern="120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785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Многомерного </a:t>
                      </a:r>
                      <a:r>
                        <a:rPr kumimoji="0" lang="ru-RU" sz="1500" kern="120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шкалирования</a:t>
                      </a:r>
                      <a:endParaRPr kumimoji="0" lang="ru-RU" sz="1500" kern="120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Исходная информация изначально представляется не в виде таблицы типа “объект-признак”, а в виде квадратной таблицы удаленностей объектов друг от друга; сложность расчетов и вычислений</a:t>
                      </a:r>
                    </a:p>
                  </a:txBody>
                  <a:tcPr/>
                </a:tc>
              </a:tr>
              <a:tr h="6819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Синтеза криволинейных поверхностей</a:t>
                      </a:r>
                      <a:endParaRPr kumimoji="0" lang="ru-RU" sz="1500" kern="120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Значительные топологические проблемы; нарушение геометрических особенностей;</a:t>
                      </a:r>
                      <a:r>
                        <a:rPr kumimoji="0" lang="ru-RU" sz="1500" kern="12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500" kern="12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сложность расчетов и вычислений</a:t>
                      </a:r>
                    </a:p>
                  </a:txBody>
                  <a:tcPr/>
                </a:tc>
              </a:tr>
              <a:tr h="5828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Нейросетевого</a:t>
                      </a:r>
                      <a:r>
                        <a:rPr kumimoji="0" lang="ru-RU" sz="1500" kern="12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проектирования</a:t>
                      </a:r>
                      <a:endParaRPr kumimoji="0" lang="ru-RU" sz="1500" kern="1200" dirty="0">
                        <a:solidFill>
                          <a:srgbClr val="00B05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Число входов равно размерности пространства, а количество выходов равно размерности моделирующего многообразия; сложность расчетов и вычислений</a:t>
                      </a:r>
                    </a:p>
                  </a:txBody>
                  <a:tcPr/>
                </a:tc>
              </a:tr>
              <a:tr h="311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Самоорганизующихся карт</a:t>
                      </a:r>
                      <a:endParaRPr kumimoji="0" lang="ru-RU" sz="1500" kern="120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500" kern="12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Сложность настройки; сложность расчетов и вычислений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31840" y="739054"/>
            <a:ext cx="327102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базе более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6431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01276"/>
            <a:ext cx="8748464" cy="5292020"/>
          </a:xfrm>
        </p:spPr>
        <p:txBody>
          <a:bodyPr>
            <a:normAutofit fontScale="62500" lnSpcReduction="20000"/>
          </a:bodyPr>
          <a:lstStyle/>
          <a:p>
            <a:pPr marL="365125" indent="355600" algn="just">
              <a:buNone/>
            </a:pPr>
            <a:r>
              <a:rPr lang="ru-RU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Цель: 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метода сжатия и визуализации обобщенных спектральных данных любой физической природы объектов химической и пищевой технологий, сохраняющего их геометрические и топологические особенности при минимальных затратах на обработку информации, для дальнейшего использования в комплексах моделей и методов при решении задач 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оперативного контроля и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управления качеством продуктов пищевой и химической промышленности. </a:t>
            </a:r>
          </a:p>
          <a:p>
            <a:pPr marL="365125" indent="35560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Основными задачами исследования</a:t>
            </a: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 соответствии с поставленной целью, являются:</a:t>
            </a:r>
          </a:p>
          <a:p>
            <a:pPr marL="365125" indent="355600" algn="just">
              <a:buClr>
                <a:srgbClr val="0070C0"/>
              </a:buClr>
              <a:buSzPct val="100000"/>
              <a:buFont typeface="Wingdings" pitchFamily="2" charset="2"/>
              <a:buChar char="ü"/>
              <a:tabLst>
                <a:tab pos="720725" algn="l"/>
              </a:tabLst>
            </a:pP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сжатие и визуализация обобщенных спектров однородной физической природы 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путем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редукции их фазовых портретов Гильберта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9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355600" algn="just">
              <a:buClr>
                <a:srgbClr val="0070C0"/>
              </a:buClr>
              <a:buSzPct val="100000"/>
              <a:buFont typeface="Wingdings" pitchFamily="2" charset="2"/>
              <a:buChar char="ü"/>
              <a:tabLst>
                <a:tab pos="720725" algn="l"/>
              </a:tabLst>
            </a:pP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сжатие и визуализация обобщенных спектров разнородной физической 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природы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основе квазинейросетевого агрегирования;</a:t>
            </a:r>
          </a:p>
          <a:p>
            <a:pPr marL="365125" indent="355600" algn="just"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математических моделей визуализации многомерных данных;</a:t>
            </a:r>
          </a:p>
          <a:p>
            <a:pPr marL="365125" indent="355600" algn="just">
              <a:buClr>
                <a:srgbClr val="0070C0"/>
              </a:buClr>
              <a:buSzPct val="100000"/>
              <a:buFont typeface="Wingdings" pitchFamily="2" charset="2"/>
              <a:buChar char="ü"/>
              <a:tabLst>
                <a:tab pos="720725" algn="l"/>
              </a:tabLst>
            </a:pP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алгоритма построения индикаторов обобщенных спектров 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разнородной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физической природы;</a:t>
            </a:r>
          </a:p>
          <a:p>
            <a:pPr marL="365125" indent="355600" algn="just">
              <a:buClr>
                <a:srgbClr val="0070C0"/>
              </a:buClr>
              <a:buSzPct val="100000"/>
              <a:buFont typeface="Wingdings" pitchFamily="2" charset="2"/>
              <a:buChar char="ü"/>
              <a:tabLst>
                <a:tab pos="720725" algn="l"/>
              </a:tabLst>
            </a:pP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программного комплекса для проведения вычислительного 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эксперимента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рекомендаций по использованию разработанных подходов и 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методов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задачам визуализации обобщенных спектральных данных, 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характерных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технологических задач химической и пищевой 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промышленности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448" y="0"/>
            <a:ext cx="365760" cy="590107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5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90902"/>
            <a:ext cx="4968552" cy="39547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Цель и задачи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22290"/>
            <a:ext cx="8748464" cy="5082973"/>
          </a:xfrm>
        </p:spPr>
        <p:txBody>
          <a:bodyPr>
            <a:normAutofit fontScale="85000" lnSpcReduction="20000"/>
          </a:bodyPr>
          <a:lstStyle/>
          <a:p>
            <a:pPr marL="109538" indent="244475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диссертационной работе получены следующие результаты, характеризующиеся научной новизной:</a:t>
            </a:r>
          </a:p>
          <a:p>
            <a:pPr algn="just">
              <a:spcBef>
                <a:spcPts val="1200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разработан и обоснован метод сжатия и отображения на плоскость обобщенных спектральных данных однородной физической природы на основе линейных функциональных преобразованиях их фазовых портретов Гильберта;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200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разработан и обоснован метод сжатия и отображения на плоскость обобщенных спектральных данных разнородной физической природы на основе квазинейросетевого агрегирования;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200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разработан алгоритм агрегирования обобщенных спектров разнородной физической природы на основе алгебры индикаторов, характеризующих состояние агрегатов на разных уровнях их иерархии;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200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разработана структура программного комплекса, включающая инвариантную составляющую, в которой реализованы базовые методы, и проблемно-ориентированную составляющую для решения задач визуализации обобщенных спектральных данных, характерных для технологических задач химической и пищевой промышленности.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01090" y="188641"/>
            <a:ext cx="463398" cy="504056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6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4824536" cy="62068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Научная новизна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402" y="908720"/>
            <a:ext cx="8604448" cy="4800600"/>
          </a:xfrm>
        </p:spPr>
        <p:txBody>
          <a:bodyPr wrap="square">
            <a:normAutofit lnSpcReduction="10000"/>
          </a:bodyPr>
          <a:lstStyle/>
          <a:p>
            <a:pPr marL="360000" indent="3600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/>
              <a:t>	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Предложенный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 сжатия и визуализации обобщенных спектральных данных может быть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задач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оперативного контроля и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управления качеством продукции пищевой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химической промышленностей. </a:t>
            </a:r>
          </a:p>
          <a:p>
            <a:pPr marL="360000" indent="3600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Разработанный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 может оказаться полезным также для решения ряда задач в экономической сфере (различные показатели деятельности) для идентификации состояний компаний, образовании (аккредитационные показатели и показатели успеваемости студентов) для задач мониторинга состояний университетов, медицине (данные биохимического анализа крови) для идентификации заболеваний.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01090" y="428604"/>
            <a:ext cx="365760" cy="365125"/>
          </a:xfrm>
        </p:spPr>
        <p:txBody>
          <a:bodyPr/>
          <a:lstStyle/>
          <a:p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7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5976664" cy="60508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Практическая значимость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5131" y="1556792"/>
            <a:ext cx="8100900" cy="4682179"/>
          </a:xfrm>
          <a:prstGeom prst="rect">
            <a:avLst/>
          </a:prstGeom>
          <a:blipFill rotWithShape="1">
            <a:blip r:embed="rId2" cstate="print"/>
            <a:stretch>
              <a:fillRect l="-677" t="-651" r="-602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4408" y="121905"/>
            <a:ext cx="766458" cy="507942"/>
          </a:xfrm>
        </p:spPr>
        <p:txBody>
          <a:bodyPr/>
          <a:lstStyle/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8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9552" y="214349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Формальная постановка задачи визуализации данных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91679" y="893785"/>
            <a:ext cx="55785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еоретико-множественная модель задачи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5517232"/>
            <a:ext cx="288032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4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5661248"/>
            <a:ext cx="2514600" cy="4191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419872" y="5589240"/>
            <a:ext cx="79208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08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F410-F9BB-43C5-A30A-4628B8641B6C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Номер слайда 2"/>
          <p:cNvSpPr txBox="1">
            <a:spLocks/>
          </p:cNvSpPr>
          <p:nvPr/>
        </p:nvSpPr>
        <p:spPr>
          <a:xfrm>
            <a:off x="8102997" y="193169"/>
            <a:ext cx="926796" cy="550355"/>
          </a:xfrm>
          <a:prstGeom prst="rect">
            <a:avLst/>
          </a:prstGeom>
        </p:spPr>
        <p:txBody>
          <a:bodyPr vert="horz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7C9F410-F9BB-43C5-A30A-4628B8641B6C}" type="slidenum">
              <a:rPr lang="ru-RU" sz="32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9</a:t>
            </a:fld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6658" y="279150"/>
            <a:ext cx="7810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Формальная постановка задачи визуализации данных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TextBox 13"/>
              <p:cNvSpPr txBox="1"/>
              <p:nvPr/>
            </p:nvSpPr>
            <p:spPr>
              <a:xfrm>
                <a:off x="743564" y="1262168"/>
                <a:ext cx="8136903" cy="575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Требуется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pPr algn="just">
                  <a:spcAft>
                    <a:spcPts val="600"/>
                  </a:spcAft>
                </a:pP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определить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оператор </a:t>
                </a:r>
                <a:r>
                  <a:rPr lang="en-US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, формирующий множество </a:t>
                </a:r>
                <a:r>
                  <a:rPr lang="en-US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Z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кортежей </a:t>
                </a:r>
                <a:r>
                  <a:rPr lang="en-US" b="1" i="1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z</a:t>
                </a:r>
                <a:r>
                  <a:rPr lang="en-US" i="1" baseline="-250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baseline="-250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=&lt;</a:t>
                </a:r>
                <a:r>
                  <a:rPr lang="en-US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en-US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&gt;</a:t>
                </a:r>
                <a:r>
                  <a:rPr lang="en-US" i="1" baseline="-25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just"/>
                <a:r>
                  <a:rPr lang="en-US" b="1" i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z</a:t>
                </a:r>
                <a:r>
                  <a:rPr lang="en-US" baseline="-25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ru-RU" baseline="-25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n-US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baseline="-25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),  </a:t>
                </a:r>
                <a:r>
                  <a:rPr lang="en-US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1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, 2, …</a:t>
                </a:r>
                <a:r>
                  <a:rPr lang="en-US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,K</a:t>
                </a:r>
                <a:r>
                  <a:rPr lang="en-US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и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удовлетворяющий следующим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ограничениям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marL="285750" lvl="0" indent="-285750" algn="just">
                  <a:buFont typeface="Arial" pitchFamily="34" charset="0"/>
                  <a:buChar char="•"/>
                  <a:tabLst>
                    <a:tab pos="360363" algn="l"/>
                  </a:tabLst>
                </a:pP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преобразование </a:t>
                </a:r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i="1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z</a:t>
                </a:r>
                <a:r>
                  <a:rPr lang="en-US" baseline="-250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ru-RU" baseline="-250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n-US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i="1" baseline="-25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) – линейно;  </a:t>
                </a:r>
              </a:p>
              <a:p>
                <a:pPr marL="285750" lvl="0" indent="-285750" algn="just">
                  <a:buFont typeface="Arial" pitchFamily="34" charset="0"/>
                  <a:buChar char="•"/>
                </a:pPr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преобразование</a:t>
                </a:r>
                <a:r>
                  <a:rPr lang="en-US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i="1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z</a:t>
                </a:r>
                <a:r>
                  <a:rPr lang="en-US" baseline="-250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ru-RU" baseline="-250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n-US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i="1" baseline="-25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) обеспечивает взаимно-однозначное соответствие между объектами: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solidFill>
                              <a:srgbClr val="002060"/>
                            </a:solidFill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rgbClr val="002060"/>
                            </a:solidFill>
                          </a:rPr>
                          <m:t>∀</m:t>
                        </m:r>
                      </m:e>
                      <m:sub>
                        <m:r>
                          <a:rPr lang="en-US" i="1">
                            <a:solidFill>
                              <a:srgbClr val="002060"/>
                            </a:solidFill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solidFill>
                              <a:srgbClr val="002060"/>
                            </a:solidFill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rgbClr val="002060"/>
                            </a:solidFill>
                          </a:rPr>
                          <m:t>∃</m:t>
                        </m:r>
                      </m:e>
                      <m:sub>
                        <m:r>
                          <a:rPr lang="ru-RU" i="1">
                            <a:solidFill>
                              <a:srgbClr val="002060"/>
                            </a:solidFill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ru-RU" i="1">
                            <a:solidFill>
                              <a:srgbClr val="002060"/>
                            </a:solidFill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solidFill>
                                  <a:srgbClr val="002060"/>
                                </a:solidFill>
                              </a:rPr>
                            </m:ctrlPr>
                          </m:sSubPr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</a:rPr>
                              <m:t>𝐹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002060"/>
                                </a:solidFill>
                              </a:rPr>
                              <m:t>𝑖</m:t>
                            </m:r>
                          </m:sub>
                        </m:sSub>
                        <m:r>
                          <a:rPr lang="ru-RU" i="1">
                            <a:solidFill>
                              <a:srgbClr val="002060"/>
                            </a:solidFill>
                          </a:rPr>
                          <m:t>=</m:t>
                        </m:r>
                        <m:sSub>
                          <m:sSubPr>
                            <m:ctrlPr>
                              <a:rPr lang="ru-RU" b="1" i="1">
                                <a:solidFill>
                                  <a:srgbClr val="002060"/>
                                </a:solidFill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2060"/>
                                </a:solidFill>
                              </a:rPr>
                              <m:t>𝒛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002060"/>
                                </a:solidFill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,</a:t>
                </a:r>
              </a:p>
              <a:p>
                <a:pPr algn="just"/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а также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критериям:</a:t>
                </a:r>
                <a:endParaRPr lang="ru-RU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для непомеченного множества </a:t>
                </a:r>
                <a:r>
                  <a:rPr lang="en-US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O</a:t>
                </a:r>
                <a:r>
                  <a:rPr lang="en-US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минимальное расстояние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𝑚𝑖𝑛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между любыми кортежами </a:t>
                </a:r>
                <a:r>
                  <a:rPr lang="en-US" b="1" i="1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z</a:t>
                </a:r>
                <a:r>
                  <a:rPr lang="en-US" i="1" baseline="-25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ru-RU" baseline="-25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=&lt;</a:t>
                </a:r>
                <a:r>
                  <a:rPr lang="en-US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en-US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&gt;</a:t>
                </a:r>
                <a:r>
                  <a:rPr lang="en-US" i="1" baseline="-25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ru-RU" i="1" baseline="-25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и  </a:t>
                </a:r>
                <a:r>
                  <a:rPr lang="en-US" b="1" i="1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z</a:t>
                </a:r>
                <a:r>
                  <a:rPr lang="en-US" i="1" baseline="-250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en-US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= &lt;</a:t>
                </a:r>
                <a:r>
                  <a:rPr lang="en-US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en-US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&gt;</a:t>
                </a:r>
                <a:r>
                  <a:rPr lang="en-US" i="1" baseline="-25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en-US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</a:t>
                </a:r>
                <a:r>
                  <a:rPr lang="en-US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) максимально возможно: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i="1"/>
                        </m:ctrlPr>
                      </m:sSubSupPr>
                      <m:e>
                        <m:r>
                          <a:rPr lang="en-US" i="1"/>
                          <m:t>𝑅</m:t>
                        </m:r>
                      </m:e>
                      <m:sub>
                        <m:r>
                          <a:rPr lang="en-US" i="1"/>
                          <m:t>𝑖𝑗</m:t>
                        </m:r>
                      </m:sub>
                      <m:sup>
                        <m:r>
                          <a:rPr lang="en-US" i="1"/>
                          <m:t>𝑚𝑖𝑛</m:t>
                        </m:r>
                      </m:sup>
                    </m:sSubSup>
                    <m:r>
                      <a:rPr lang="ru-RU" i="1"/>
                      <m:t>= </m:t>
                    </m:r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ru-RU" i="1"/>
                        </m:ctrlPr>
                      </m:mPr>
                      <m:mr>
                        <m:e/>
                      </m:mr>
                      <m:mr>
                        <m:e>
                          <m:r>
                            <m:rPr>
                              <m:sty m:val="p"/>
                            </m:rPr>
                            <a:rPr lang="en-US"/>
                            <m:t>max</m:t>
                          </m:r>
                        </m:e>
                      </m:mr>
                      <m:mr>
                        <m:e>
                          <m:r>
                            <a:rPr lang="en-US" b="1" i="1"/>
                            <m:t>𝑷</m:t>
                          </m:r>
                        </m:e>
                      </m:mr>
                    </m:m>
                    <m:d>
                      <m:dPr>
                        <m:ctrlPr>
                          <a:rPr lang="ru-RU" b="1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/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/>
                              <m:t>min</m:t>
                            </m:r>
                            <m:r>
                              <a:rPr lang="ru-RU" i="1"/>
                              <m:t>(</m:t>
                            </m:r>
                            <m:r>
                              <a:rPr lang="en-US" i="1"/>
                              <m:t>𝑅</m:t>
                            </m:r>
                          </m:e>
                          <m:sub>
                            <m:r>
                              <a:rPr lang="en-US" i="1"/>
                              <m:t>𝑖𝑗</m:t>
                            </m:r>
                            <m:r>
                              <a:rPr lang="en-US" i="1"/>
                              <m:t> 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  <m:d>
                          <m:dPr>
                            <m:begChr m:val="|"/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nary>
                              <m:naryPr>
                                <m:chr m:val="⋁"/>
                                <m:limLoc m:val="undOvr"/>
                                <m:subHide m:val="on"/>
                                <m:supHide m:val="on"/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  <m:r>
                                  <a:rPr lang="ru-RU" i="1">
                                    <a:latin typeface="Cambria Math"/>
                                  </a:rPr>
                                  <m:t> 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𝑗</m:t>
                                </m:r>
                              </m:e>
                            </m:nary>
                          </m:e>
                        </m:d>
                        <m:r>
                          <a:rPr lang="en-US" b="1" i="1">
                            <a:latin typeface="Cambria Math"/>
                          </a:rPr>
                          <m:t>;(</m:t>
                        </m:r>
                        <m:sSub>
                          <m:sSubPr>
                            <m:ctrlPr>
                              <a:rPr lang="ru-RU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/>
                              </a:rPr>
                              <m:t>𝒛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ru-RU" dirty="0">
                            <a:solidFill>
                              <a:srgbClr val="002060"/>
                            </a:solidFill>
                            <a:latin typeface="Times New Roman" pitchFamily="18" charset="0"/>
                            <a:ea typeface="Calibri" pitchFamily="34" charset="0"/>
                            <a:cs typeface="Times New Roman" pitchFamily="18" charset="0"/>
                            <a:sym typeface="Symbol"/>
                          </a:rPr>
                          <m:t></m:t>
                        </m:r>
                        <m:r>
                          <a:rPr lang="en-US" b="1" i="1" dirty="0">
                            <a:solidFill>
                              <a:srgbClr val="002060"/>
                            </a:solidFill>
                            <a:latin typeface="Cambria Math"/>
                            <a:ea typeface="Calibri" pitchFamily="34" charset="0"/>
                            <a:cs typeface="Times New Roman" pitchFamily="18" charset="0"/>
                            <a:sym typeface="Symbol"/>
                          </a:rPr>
                          <m:t> </m:t>
                        </m:r>
                        <m:r>
                          <a:rPr lang="ru-RU" b="1" i="1">
                            <a:latin typeface="Cambria Math"/>
                          </a:rPr>
                          <m:t>𝒁</m:t>
                        </m:r>
                        <m:r>
                          <a:rPr lang="ru-RU" i="1">
                            <a:latin typeface="Cambria Math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,</a:t>
                </a:r>
              </a:p>
              <a:p>
                <a:pPr marL="285750" lvl="0" indent="-285750" algn="just">
                  <a:buFont typeface="Arial" pitchFamily="34" charset="0"/>
                  <a:buChar char="•"/>
                </a:pP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для помеченного множества</a:t>
                </a:r>
                <a:r>
                  <a:rPr lang="ru-RU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O 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дискриминант Фишера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ru-RU">
                                <a:solidFill>
                                  <a:srgbClr val="002060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ru-RU">
                                <a:solidFill>
                                  <a:srgbClr val="002060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2060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m:t>max</m:t>
                            </m:r>
                          </m:sup>
                        </m:sSup>
                        <m:r>
                          <a:rPr lang="ru-RU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𝑖𝑗</m:t>
                        </m:r>
                        <m:r>
                          <a:rPr lang="en-US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 </m:t>
                        </m:r>
                      </m:sub>
                    </m:sSub>
                    <m:r>
                      <a:rPr lang="ru-RU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для всех </a:t>
                </a:r>
                <a:r>
                  <a:rPr lang="ru-RU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кортеж</a:t>
                </a:r>
                <a:r>
                  <a:rPr lang="en-US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𝒛</m:t>
                        </m:r>
                      </m:e>
                      <m:sub>
                        <m:r>
                          <a:rPr lang="en-US">
                            <a:solidFill>
                              <a:srgbClr val="002060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nor/>
                      </m:rPr>
                      <a:rPr lang="ru-RU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  <a:sym typeface="Symbol"/>
                      </a:rPr>
                      <m:t></m:t>
                    </m:r>
                    <m:r>
                      <a:rPr lang="en-US" b="0" i="0" dirty="0" smtClean="0">
                        <a:solidFill>
                          <a:srgbClr val="002060"/>
                        </a:solidFill>
                        <a:latin typeface="Cambria Math"/>
                        <a:ea typeface="Calibri" pitchFamily="34" charset="0"/>
                        <a:cs typeface="Times New Roman" pitchFamily="18" charset="0"/>
                        <a:sym typeface="Symbol"/>
                      </a:rPr>
                      <m:t> </m:t>
                    </m:r>
                    <m:r>
                      <a:rPr lang="ru-RU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𝒁</m:t>
                    </m:r>
                  </m:oMath>
                </a14:m>
                <a:r>
                  <a:rPr lang="ru-RU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максимален: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𝑚</m:t>
                        </m:r>
                        <m:r>
                          <a:rPr lang="en-US" b="0" i="1" smtClean="0">
                            <a:latin typeface="Cambria Math"/>
                          </a:rPr>
                          <m:t>𝑎𝑥</m:t>
                        </m:r>
                      </m:sup>
                    </m:sSubSup>
                    <m:r>
                      <a:rPr lang="ru-RU" i="1">
                        <a:latin typeface="Cambria Math"/>
                      </a:rPr>
                      <m:t>= </m:t>
                    </m:r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ru-RU" i="1">
                            <a:latin typeface="Cambria Math"/>
                          </a:rPr>
                        </m:ctrlPr>
                      </m:mPr>
                      <m:mr>
                        <m:e/>
                      </m:mr>
                      <m:m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max</m:t>
                          </m:r>
                        </m:e>
                      </m:mr>
                      <m:mr>
                        <m:e>
                          <m:r>
                            <a:rPr lang="en-US" b="1" i="1">
                              <a:latin typeface="Cambria Math"/>
                            </a:rPr>
                            <m:t>𝑷</m:t>
                          </m:r>
                        </m:e>
                      </m:mr>
                    </m:m>
                    <m:d>
                      <m:dPr>
                        <m:ctrlPr>
                          <a:rPr lang="ru-RU" b="1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𝐷</m:t>
                            </m:r>
                            <m:r>
                              <a:rPr lang="ru-RU" i="1">
                                <a:latin typeface="Cambria Math"/>
                              </a:rPr>
                              <m:t>(</m:t>
                            </m:r>
                            <m:r>
                              <a:rPr lang="en-US" i="1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𝑖𝑗</m:t>
                            </m:r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)</m:t>
                        </m:r>
                        <m:d>
                          <m:dPr>
                            <m:begChr m:val="|"/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nary>
                              <m:naryPr>
                                <m:chr m:val="⋁"/>
                                <m:limLoc m:val="undOvr"/>
                                <m:subHide m:val="on"/>
                                <m:supHide m:val="on"/>
                                <m:ctrlPr>
                                  <a:rPr lang="ru-RU" i="1">
                                    <a:latin typeface="Cambria Math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ru-RU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  <m:r>
                                  <a:rPr lang="ru-RU" i="1">
                                    <a:latin typeface="Cambria Math"/>
                                  </a:rPr>
                                  <m:t> 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𝑗</m:t>
                                </m:r>
                              </m:e>
                            </m:nary>
                          </m:e>
                        </m:d>
                        <m:r>
                          <a:rPr lang="en-US" b="1" i="1">
                            <a:latin typeface="Cambria Math"/>
                          </a:rPr>
                          <m:t>;(</m:t>
                        </m:r>
                        <m:sSub>
                          <m:sSubPr>
                            <m:ctrlPr>
                              <a:rPr lang="ru-RU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/>
                              </a:rPr>
                              <m:t>𝒛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ru-RU" dirty="0">
                            <a:solidFill>
                              <a:srgbClr val="002060"/>
                            </a:solidFill>
                            <a:latin typeface="Times New Roman" pitchFamily="18" charset="0"/>
                            <a:ea typeface="Calibri" pitchFamily="34" charset="0"/>
                            <a:cs typeface="Times New Roman" pitchFamily="18" charset="0"/>
                            <a:sym typeface="Symbol"/>
                          </a:rPr>
                          <m:t></m:t>
                        </m:r>
                        <m:r>
                          <a:rPr lang="en-US" b="1" i="1" dirty="0">
                            <a:solidFill>
                              <a:srgbClr val="002060"/>
                            </a:solidFill>
                            <a:latin typeface="Cambria Math"/>
                            <a:ea typeface="Calibri" pitchFamily="34" charset="0"/>
                            <a:cs typeface="Times New Roman" pitchFamily="18" charset="0"/>
                            <a:sym typeface="Symbol"/>
                          </a:rPr>
                          <m:t> </m:t>
                        </m:r>
                        <m:r>
                          <a:rPr lang="ru-RU" b="1" i="1">
                            <a:latin typeface="Cambria Math"/>
                          </a:rPr>
                          <m:t>𝒁</m:t>
                        </m:r>
                        <m:r>
                          <a:rPr lang="ru-RU" i="1">
                            <a:latin typeface="Cambria Math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>
                  <a:spcBef>
                    <a:spcPts val="600"/>
                  </a:spcBef>
                </a:pPr>
                <a:endParaRPr lang="ru-RU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64" y="1262168"/>
                <a:ext cx="8136903" cy="575298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674" t="-530" r="-5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022909" y="743524"/>
            <a:ext cx="55785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еоретико-множественная модель задачи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6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6470</TotalTime>
  <Words>1505</Words>
  <Application>Microsoft Office PowerPoint</Application>
  <PresentationFormat>Экран (4:3)</PresentationFormat>
  <Paragraphs>382</Paragraphs>
  <Slides>31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Открытая</vt:lpstr>
      <vt:lpstr>Лист</vt:lpstr>
      <vt:lpstr>Формула</vt:lpstr>
      <vt:lpstr>Точечный рисунок</vt:lpstr>
      <vt:lpstr>ЧЕРНОВ Евгений Александрович     Метод сжатия и ВИЗУАЛИЗАЦИИ ОБОБЩЕННЫХ СПЕКТРАЛЬНЫХ ДАННЫХ Объектов пищевой и химической  промышленности    МОСКВА - 2014</vt:lpstr>
      <vt:lpstr>Место работы в системе контроля и управления качеством объектов пищевой и химической промышленностей</vt:lpstr>
      <vt:lpstr>Общая постановка задачи</vt:lpstr>
      <vt:lpstr>Известные варианты решения задачи проецирования</vt:lpstr>
      <vt:lpstr>Цель и задачи работы</vt:lpstr>
      <vt:lpstr>Научная новизна работы</vt:lpstr>
      <vt:lpstr>Практическая значимость работы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Квазинейросетевое агрегирование  физически-неоднородных ОС</vt:lpstr>
      <vt:lpstr>Алгебра агрегирования индикаторов ОС</vt:lpstr>
      <vt:lpstr>Адаптивная фильтрация ОС</vt:lpstr>
      <vt:lpstr>Поиск плоскости проектирования методом перебора</vt:lpstr>
      <vt:lpstr>Метод фазового портрета (ФП) Гильберта</vt:lpstr>
      <vt:lpstr>Пример ФП Гильберта</vt:lpstr>
      <vt:lpstr>Одноточечное отображения ОС на  плоскость редукцией их ФПГ</vt:lpstr>
      <vt:lpstr>ОФПГ сплошных спектров</vt:lpstr>
      <vt:lpstr>ОФПГ сплошных спектров</vt:lpstr>
      <vt:lpstr>Слайд 24</vt:lpstr>
      <vt:lpstr>Визуализация  помеченных классов ОС методом дискриминантного анализа </vt:lpstr>
      <vt:lpstr>Визуализация непомеченных классов спектров  бензинов</vt:lpstr>
      <vt:lpstr>Визуализация многомерных ОС пищевых спиртов</vt:lpstr>
      <vt:lpstr>Основные результаты и выводы</vt:lpstr>
      <vt:lpstr>Слайд 29</vt:lpstr>
      <vt:lpstr>Слайд 30</vt:lpstr>
      <vt:lpstr>Практическая направленность работы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ЧЕРНОВ Евгений Александрович       РАЗРАБОТКА МЕТОДОВ ВИЗУАЛИЗАЦИИ ОБОБЩЕННЫХ СПЕКТРАЛЬНЫХ ДАННЫХ ДЛЯ РЕШЕНИЯ ЗАДАЧ  КЛАСТЕРИЗАЦИИ И РАСПОЗНАВАНИЯ ОБРАЗОВ      МОСКВА 2013</dc:title>
  <dc:creator>Евгений</dc:creator>
  <cp:lastModifiedBy>Евгений</cp:lastModifiedBy>
  <cp:revision>259</cp:revision>
  <dcterms:created xsi:type="dcterms:W3CDTF">2013-11-17T14:36:45Z</dcterms:created>
  <dcterms:modified xsi:type="dcterms:W3CDTF">2014-11-07T09:46:16Z</dcterms:modified>
</cp:coreProperties>
</file>